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notesMasterIdLst>
    <p:notesMasterId r:id="rId17"/>
  </p:notesMasterIdLst>
  <p:handoutMasterIdLst>
    <p:handoutMasterId r:id="rId18"/>
  </p:handoutMasterIdLst>
  <p:sldIdLst>
    <p:sldId id="278" r:id="rId5"/>
    <p:sldId id="282" r:id="rId6"/>
    <p:sldId id="271" r:id="rId7"/>
    <p:sldId id="283" r:id="rId8"/>
    <p:sldId id="293" r:id="rId9"/>
    <p:sldId id="284" r:id="rId10"/>
    <p:sldId id="294" r:id="rId11"/>
    <p:sldId id="286" r:id="rId12"/>
    <p:sldId id="287" r:id="rId13"/>
    <p:sldId id="295" r:id="rId14"/>
    <p:sldId id="296" r:id="rId15"/>
    <p:sldId id="292" r:id="rId16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D60223-90AB-40D6-9709-CE9DEAA211B1}" v="390" dt="2024-10-06T18:04:20.007"/>
    <p1510:client id="{90A70614-6BDC-4B75-8452-11F3032F2442}" v="126" dt="2024-10-06T17:11:51.095"/>
  </p1510:revLst>
</p1510:revInfo>
</file>

<file path=ppt/tableStyles.xml><?xml version="1.0" encoding="utf-8"?>
<a:tblStyleLst xmlns:a="http://schemas.openxmlformats.org/drawingml/2006/main" def="{72833802-FEF1-4C79-8D5D-14CF1EAF98D9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57" autoAdjust="0"/>
    <p:restoredTop sz="95388" autoAdjust="0"/>
  </p:normalViewPr>
  <p:slideViewPr>
    <p:cSldViewPr snapToGrid="0">
      <p:cViewPr varScale="1">
        <p:scale>
          <a:sx n="113" d="100"/>
          <a:sy n="113" d="100"/>
        </p:scale>
        <p:origin x="120" y="270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3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97" d="100"/>
          <a:sy n="97" d="100"/>
        </p:scale>
        <p:origin x="3618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5F4DCF1-ECAF-F7A7-2FE7-5E8E893BC4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de-DE"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C1330B0-5BAC-7408-8C3C-78D8336840E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de-DE" sz="1200"/>
            </a:lvl1pPr>
          </a:lstStyle>
          <a:p>
            <a:pPr rtl="0"/>
            <a:fld id="{CB8A531B-D10A-4A00-8E97-36105489925A}" type="datetime1">
              <a:rPr lang="de-DE" smtClean="0"/>
              <a:t>06.10.2024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0D7EEB3-E0A5-7440-F7ED-F59975ED1E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de-DE"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F548D11-7466-6432-3BF5-64A1A1FA59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de-DE" sz="1200"/>
            </a:lvl1pPr>
          </a:lstStyle>
          <a:p>
            <a:pPr rtl="0"/>
            <a:fld id="{CFA70580-B89C-4157-871D-6B9318EE5F5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43157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de-DE"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de-DE" sz="1200"/>
            </a:lvl1pPr>
          </a:lstStyle>
          <a:p>
            <a:pPr rtl="0"/>
            <a:fld id="{C563769F-93B2-4387-BE20-6C983F01D6F8}" type="datetime1">
              <a:rPr lang="de-DE" smtClean="0"/>
              <a:t>06.10.2024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de-DE"/>
            </a:defPPr>
          </a:lstStyle>
          <a:p>
            <a:pPr lvl="0" rtl="0"/>
            <a:r>
              <a:rPr lang="de-DE"/>
              <a:t>Textmasterformat durch Klicken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de-DE" sz="1200"/>
            </a:lvl1pPr>
          </a:lstStyle>
          <a:p>
            <a:pPr rtl="0"/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de-DE" sz="1200"/>
            </a:lvl1pPr>
          </a:lstStyle>
          <a:p>
            <a:pPr rtl="0"/>
            <a:fld id="{E7AF00E9-A49D-4007-B3B9-A3783809E505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9697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E7AF00E9-A49D-4007-B3B9-A3783809E505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89223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E7AF00E9-A49D-4007-B3B9-A3783809E505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256551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E7AF00E9-A49D-4007-B3B9-A3783809E505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6637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E7AF00E9-A49D-4007-B3B9-A3783809E505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2629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E7AF00E9-A49D-4007-B3B9-A3783809E505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0649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E7AF00E9-A49D-4007-B3B9-A3783809E505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3191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E7AF00E9-A49D-4007-B3B9-A3783809E505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3163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E7AF00E9-A49D-4007-B3B9-A3783809E505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466679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E7AF00E9-A49D-4007-B3B9-A3783809E505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67899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E7AF00E9-A49D-4007-B3B9-A3783809E505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839823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E7AF00E9-A49D-4007-B3B9-A3783809E505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704889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E7AF00E9-A49D-4007-B3B9-A3783809E505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33860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18020" y="662937"/>
            <a:ext cx="4624442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de-DE" dirty="0"/>
            </a:lvl1pPr>
          </a:lstStyle>
          <a:p>
            <a:pPr lvl="0" rtl="0">
              <a:lnSpc>
                <a:spcPct val="100000"/>
              </a:lnSpc>
            </a:pPr>
            <a:r>
              <a:rPr lang="de-DE"/>
              <a:t>Titel durch Klicken hinzufügen</a:t>
            </a:r>
          </a:p>
        </p:txBody>
      </p:sp>
      <p:sp>
        <p:nvSpPr>
          <p:cNvPr id="9" name="Bildplatzhalter 8">
            <a:extLst>
              <a:ext uri="{FF2B5EF4-FFF2-40B4-BE49-F238E27FC236}">
                <a16:creationId xmlns:a16="http://schemas.microsoft.com/office/drawing/2014/main" id="{988CE9D0-E6DB-A38D-ED84-A53D0493E6D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267450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de-DE" sz="2000"/>
            </a:lvl1pPr>
          </a:lstStyle>
          <a:p>
            <a:pPr rtl="0"/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868207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llipse 21">
            <a:extLst>
              <a:ext uri="{FF2B5EF4-FFF2-40B4-BE49-F238E27FC236}">
                <a16:creationId xmlns:a16="http://schemas.microsoft.com/office/drawing/2014/main" id="{94729CA3-91C4-4A89-9448-A2F0E40917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488315"/>
            <a:ext cx="11090274" cy="1332000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lang="de-DE" sz="4000"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6EFC6ED4-22DD-0C3B-D15A-218307AB6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12" name="Freihandform: Form 25">
              <a:extLst>
                <a:ext uri="{FF2B5EF4-FFF2-40B4-BE49-F238E27FC236}">
                  <a16:creationId xmlns:a16="http://schemas.microsoft.com/office/drawing/2014/main" id="{E4CD0F67-4BE8-1120-FCAE-806F9E18DD5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59B74B85-E3CB-E24E-54C6-AB161411D93A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</p:grpSp>
      <p:sp>
        <p:nvSpPr>
          <p:cNvPr id="15" name="Freihandform: Form 21">
            <a:extLst>
              <a:ext uri="{FF2B5EF4-FFF2-40B4-BE49-F238E27FC236}">
                <a16:creationId xmlns:a16="http://schemas.microsoft.com/office/drawing/2014/main" id="{5781DEED-6608-D622-CA5E-C91FD8645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168347B7-45FA-4A01-924D-DC385B720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50862" y="1965095"/>
            <a:ext cx="5435600" cy="3995650"/>
          </a:xfrm>
        </p:spPr>
        <p:txBody>
          <a:bodyPr rtlCol="0">
            <a:normAutofit/>
          </a:bodyPr>
          <a:lstStyle>
            <a:lvl1pPr marL="0" indent="0">
              <a:buNone/>
              <a:defRPr lang="de-DE" sz="1800">
                <a:solidFill>
                  <a:schemeClr val="tx1"/>
                </a:solidFill>
              </a:defRPr>
            </a:lvl1pPr>
            <a:lvl2pPr>
              <a:defRPr lang="de-DE" sz="1800">
                <a:solidFill>
                  <a:schemeClr val="tx1"/>
                </a:solidFill>
              </a:defRPr>
            </a:lvl2pPr>
            <a:lvl3pPr>
              <a:defRPr lang="de-DE" sz="1800">
                <a:solidFill>
                  <a:schemeClr val="tx1"/>
                </a:solidFill>
              </a:defRPr>
            </a:lvl3pPr>
            <a:lvl4pPr>
              <a:defRPr lang="de-DE" sz="1800">
                <a:solidFill>
                  <a:schemeClr val="tx1"/>
                </a:solidFill>
              </a:defRPr>
            </a:lvl4pPr>
            <a:lvl5pPr>
              <a:defRPr lang="de-DE" sz="18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de-DE"/>
              <a:t>Inhalt durch Klicken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16" name="Inhaltsplatzhalter 2">
            <a:extLst>
              <a:ext uri="{FF2B5EF4-FFF2-40B4-BE49-F238E27FC236}">
                <a16:creationId xmlns:a16="http://schemas.microsoft.com/office/drawing/2014/main" id="{C4B946DE-F802-2F36-2789-09D7F8604081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301305" y="1965095"/>
            <a:ext cx="5339397" cy="3995650"/>
          </a:xfrm>
        </p:spPr>
        <p:txBody>
          <a:bodyPr rtlCol="0">
            <a:normAutofit/>
          </a:bodyPr>
          <a:lstStyle>
            <a:lvl1pPr marL="0" indent="0">
              <a:buNone/>
              <a:defRPr lang="de-DE" sz="1800">
                <a:solidFill>
                  <a:schemeClr val="tx1"/>
                </a:solidFill>
              </a:defRPr>
            </a:lvl1pPr>
            <a:lvl2pPr>
              <a:defRPr lang="de-DE" sz="1800">
                <a:solidFill>
                  <a:schemeClr val="tx1"/>
                </a:solidFill>
              </a:defRPr>
            </a:lvl2pPr>
            <a:lvl3pPr>
              <a:defRPr lang="de-DE" sz="1800">
                <a:solidFill>
                  <a:schemeClr val="tx1"/>
                </a:solidFill>
              </a:defRPr>
            </a:lvl3pPr>
            <a:lvl4pPr>
              <a:defRPr lang="de-DE" sz="1800">
                <a:solidFill>
                  <a:schemeClr val="tx1"/>
                </a:solidFill>
              </a:defRPr>
            </a:lvl4pPr>
            <a:lvl5pPr>
              <a:defRPr lang="de-DE" sz="18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de-DE"/>
              <a:t>Inhalt durch Klicken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20XX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BA1B0FB-D917-4C8C-928F-313BD683BF39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560961"/>
            <a:ext cx="11090275" cy="1186560"/>
          </a:xfrm>
        </p:spPr>
        <p:txBody>
          <a:bodyPr rtlCol="0" anchor="t" anchorCtr="0">
            <a:noAutofit/>
          </a:bodyPr>
          <a:lstStyle>
            <a:lvl1pPr>
              <a:defRPr lang="de-DE" sz="4000"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20XX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CBD12358-51D2-46B3-9BDE-DF29528B9454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AC28186-3489-427F-79D0-B784440236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50861" y="1917064"/>
            <a:ext cx="11090275" cy="4297679"/>
          </a:xfrm>
        </p:spPr>
        <p:txBody>
          <a:bodyPr rtlCol="0">
            <a:normAutofit/>
          </a:bodyPr>
          <a:lstStyle>
            <a:lvl1pPr marL="0" indent="0">
              <a:buNone/>
              <a:defRPr lang="de-DE" sz="1800">
                <a:solidFill>
                  <a:schemeClr val="tx1"/>
                </a:solidFill>
              </a:defRPr>
            </a:lvl1pPr>
            <a:lvl2pPr>
              <a:defRPr lang="de-DE" sz="1800">
                <a:solidFill>
                  <a:schemeClr val="tx1"/>
                </a:solidFill>
              </a:defRPr>
            </a:lvl2pPr>
            <a:lvl3pPr>
              <a:defRPr lang="de-DE" sz="1800">
                <a:solidFill>
                  <a:schemeClr val="tx1"/>
                </a:solidFill>
              </a:defRPr>
            </a:lvl3pPr>
            <a:lvl4pPr>
              <a:defRPr lang="de-DE" sz="1800">
                <a:solidFill>
                  <a:schemeClr val="tx1"/>
                </a:solidFill>
              </a:defRPr>
            </a:lvl4pPr>
            <a:lvl5pPr>
              <a:defRPr lang="de-DE" sz="18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de-DE"/>
              <a:t>Inhalt durch Klicken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008793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bemerk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llipse 6">
            <a:extLst>
              <a:ext uri="{FF2B5EF4-FFF2-40B4-BE49-F238E27FC236}">
                <a16:creationId xmlns:a16="http://schemas.microsoft.com/office/drawing/2014/main" id="{E57989ED-9663-5033-AA83-267069FC5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9536" y="549274"/>
            <a:ext cx="5179330" cy="2841829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de-DE" sz="5400" dirty="0"/>
            </a:lvl1pPr>
          </a:lstStyle>
          <a:p>
            <a:pPr lvl="0" rtl="0">
              <a:lnSpc>
                <a:spcPct val="100000"/>
              </a:lnSpc>
            </a:pPr>
            <a:r>
              <a:rPr lang="de-DE"/>
              <a:t>Titel durch Klicken hinzufügen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49537" y="3646704"/>
            <a:ext cx="5179330" cy="2706160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buNone/>
              <a:defRPr lang="de-DE" sz="1800">
                <a:solidFill>
                  <a:schemeClr val="tx1"/>
                </a:solidFill>
              </a:defRPr>
            </a:lvl1pPr>
            <a:lvl2pPr marL="457200" indent="0">
              <a:spcBef>
                <a:spcPts val="1000"/>
              </a:spcBef>
              <a:buNone/>
              <a:defRPr lang="de-DE" sz="1200">
                <a:solidFill>
                  <a:schemeClr val="tx1"/>
                </a:solidFill>
              </a:defRPr>
            </a:lvl2pPr>
            <a:lvl3pPr marL="914400" indent="0">
              <a:spcBef>
                <a:spcPts val="1000"/>
              </a:spcBef>
              <a:buNone/>
              <a:defRPr lang="de-DE" sz="1200">
                <a:solidFill>
                  <a:schemeClr val="tx1"/>
                </a:solidFill>
              </a:defRPr>
            </a:lvl3pPr>
            <a:lvl4pPr marL="1371600" indent="0">
              <a:spcBef>
                <a:spcPts val="1000"/>
              </a:spcBef>
              <a:buNone/>
              <a:defRPr lang="de-DE" sz="1200">
                <a:solidFill>
                  <a:schemeClr val="tx1"/>
                </a:solidFill>
              </a:defRPr>
            </a:lvl4pPr>
            <a:lvl5pPr marL="1828800" indent="0">
              <a:spcBef>
                <a:spcPts val="1000"/>
              </a:spcBef>
              <a:buNone/>
              <a:defRPr lang="de-DE" sz="12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de-DE"/>
              <a:t>Inhalt durch Klicken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20" name="Bildplatzhalter 19">
            <a:extLst>
              <a:ext uri="{FF2B5EF4-FFF2-40B4-BE49-F238E27FC236}">
                <a16:creationId xmlns:a16="http://schemas.microsoft.com/office/drawing/2014/main" id="{5392876F-0BBD-F80A-DE7F-8831AD3BF35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26138" y="549275"/>
            <a:ext cx="5654675" cy="57880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de-DE" sz="2000">
                <a:solidFill>
                  <a:schemeClr val="tx1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64E08E8E-10CB-55BC-8AFF-E64C800B9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0" name="Freihandform: Form 15">
              <a:extLst>
                <a:ext uri="{FF2B5EF4-FFF2-40B4-BE49-F238E27FC236}">
                  <a16:creationId xmlns:a16="http://schemas.microsoft.com/office/drawing/2014/main" id="{B439260B-AC6B-1C83-1A63-058A7E7EFCC9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4ADD32DC-9BAF-DA32-4E29-A6D403E04377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ihandform: Form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</a:lstStyle>
            <a:p>
              <a:pPr algn="ctr" rtl="0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</a:lstStyle>
            <a:p>
              <a:pPr algn="ctr" rtl="0"/>
              <a:endParaRPr lang="de-DE" dirty="0">
                <a:solidFill>
                  <a:schemeClr val="tx1"/>
                </a:solidFill>
              </a:endParaRPr>
            </a:p>
          </p:txBody>
        </p:sp>
      </p:grp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20XX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BA1B0FB-D917-4C8C-928F-313BD683BF39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59149" y="389840"/>
            <a:ext cx="8281987" cy="2954655"/>
          </a:xfrm>
        </p:spPr>
        <p:txBody>
          <a:bodyPr rtlCol="0" anchor="t" anchorCtr="0">
            <a:normAutofit/>
          </a:bodyPr>
          <a:lstStyle>
            <a:lvl1pPr algn="l">
              <a:lnSpc>
                <a:spcPct val="100000"/>
              </a:lnSpc>
              <a:defRPr lang="de-DE" sz="6400"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359149" y="3536951"/>
            <a:ext cx="8281989" cy="2555874"/>
          </a:xfrm>
        </p:spPr>
        <p:txBody>
          <a:bodyPr rtlCol="0">
            <a:normAutofit/>
          </a:bodyPr>
          <a:lstStyle>
            <a:lvl1pPr marL="0" indent="0" algn="l">
              <a:lnSpc>
                <a:spcPct val="100000"/>
              </a:lnSpc>
              <a:buNone/>
              <a:defRPr lang="de-DE" sz="2400">
                <a:solidFill>
                  <a:schemeClr val="tx1"/>
                </a:solidFill>
              </a:defRPr>
            </a:lvl1pPr>
            <a:lvl2pPr marL="457200" indent="0" algn="ctr">
              <a:buNone/>
              <a:defRPr lang="de-DE" sz="2000"/>
            </a:lvl2pPr>
            <a:lvl3pPr marL="914400" indent="0" algn="ctr">
              <a:buNone/>
              <a:defRPr lang="de-DE" sz="1800"/>
            </a:lvl3pPr>
            <a:lvl4pPr marL="1371600" indent="0" algn="ctr">
              <a:buNone/>
              <a:defRPr lang="de-DE" sz="1600"/>
            </a:lvl4pPr>
            <a:lvl5pPr marL="1828800" indent="0" algn="ctr">
              <a:buNone/>
              <a:defRPr lang="de-DE" sz="1600"/>
            </a:lvl5pPr>
            <a:lvl6pPr marL="2286000" indent="0" algn="ctr">
              <a:buNone/>
              <a:defRPr lang="de-DE" sz="1600"/>
            </a:lvl6pPr>
            <a:lvl7pPr marL="2743200" indent="0" algn="ctr">
              <a:buNone/>
              <a:defRPr lang="de-DE" sz="1600"/>
            </a:lvl7pPr>
            <a:lvl8pPr marL="3200400" indent="0" algn="ctr">
              <a:buNone/>
              <a:defRPr lang="de-DE" sz="1600"/>
            </a:lvl8pPr>
            <a:lvl9pPr marL="3657600" indent="0" algn="ctr">
              <a:buNone/>
              <a:defRPr lang="de-DE" sz="1600"/>
            </a:lvl9pPr>
          </a:lstStyle>
          <a:p>
            <a:pPr rtl="0"/>
            <a:r>
              <a:rPr lang="de-DE"/>
              <a:t>Untertitel durch Klicken hinzufügen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20XX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BA1B0FB-D917-4C8C-928F-313BD683BF39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ihandform: Form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  <p:sp>
          <p:nvSpPr>
            <p:cNvPr id="36" name="Freihandform: Form 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</a:lstStyle>
            <a:p>
              <a:pPr algn="ctr" rtl="0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gesordn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43C4A872-A473-BFD2-150E-387250C2B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24" name="Freihandform: Form 23">
              <a:extLst>
                <a:ext uri="{FF2B5EF4-FFF2-40B4-BE49-F238E27FC236}">
                  <a16:creationId xmlns:a16="http://schemas.microsoft.com/office/drawing/2014/main" id="{C5C8D53B-A579-BCFA-58E8-C386DABC92CD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</a:lstStyle>
            <a:p>
              <a:pPr algn="ctr" rtl="0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23A34CAC-4A03-ADDB-E97F-8675E68FC0B3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0C733506-2F0D-8F31-52D1-5244F04A706B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  <p:sp>
          <p:nvSpPr>
            <p:cNvPr id="27" name="Freihandform: Form 26">
              <a:extLst>
                <a:ext uri="{FF2B5EF4-FFF2-40B4-BE49-F238E27FC236}">
                  <a16:creationId xmlns:a16="http://schemas.microsoft.com/office/drawing/2014/main" id="{29356E3D-E14C-9C43-7CE4-A7156B1E10DB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</a:lstStyle>
            <a:p>
              <a:pPr algn="ctr" rtl="0"/>
              <a:endParaRPr lang="de-DE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Titel 19">
            <a:extLst>
              <a:ext uri="{FF2B5EF4-FFF2-40B4-BE49-F238E27FC236}">
                <a16:creationId xmlns:a16="http://schemas.microsoft.com/office/drawing/2014/main" id="{85C652DA-55F6-9691-4254-344E0A4E9A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483924"/>
            <a:ext cx="11090275" cy="1684059"/>
          </a:xfrm>
        </p:spPr>
        <p:txBody>
          <a:bodyPr rtlCol="0" anchor="b">
            <a:normAutofit/>
          </a:bodyPr>
          <a:lstStyle>
            <a:lvl1pPr>
              <a:defRPr lang="de-DE" sz="4000"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22" name="Inhaltsplatzhalter 21">
            <a:extLst>
              <a:ext uri="{FF2B5EF4-FFF2-40B4-BE49-F238E27FC236}">
                <a16:creationId xmlns:a16="http://schemas.microsoft.com/office/drawing/2014/main" id="{4DB7AC4F-2818-7F0D-AC6A-736D5F2C739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0863" y="2419350"/>
            <a:ext cx="11090274" cy="3913188"/>
          </a:xfrm>
        </p:spPr>
        <p:txBody>
          <a:bodyPr rtlCol="0">
            <a:normAutofit/>
          </a:bodyPr>
          <a:lstStyle>
            <a:lvl1pPr marL="0" indent="0">
              <a:buNone/>
              <a:defRPr lang="de-DE" sz="1800">
                <a:solidFill>
                  <a:schemeClr val="tx1"/>
                </a:solidFill>
              </a:defRPr>
            </a:lvl1pPr>
            <a:lvl2pPr>
              <a:defRPr lang="de-DE" sz="1200">
                <a:solidFill>
                  <a:schemeClr val="tx1"/>
                </a:solidFill>
              </a:defRPr>
            </a:lvl2pPr>
            <a:lvl3pPr>
              <a:defRPr lang="de-DE" sz="1200">
                <a:solidFill>
                  <a:schemeClr val="tx1"/>
                </a:solidFill>
              </a:defRPr>
            </a:lvl3pPr>
            <a:lvl4pPr>
              <a:defRPr lang="de-DE" sz="1200">
                <a:solidFill>
                  <a:schemeClr val="tx1"/>
                </a:solidFill>
              </a:defRPr>
            </a:lvl4pPr>
            <a:lvl5pPr>
              <a:defRPr lang="de-DE" sz="12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de-DE"/>
              <a:t>Inhalt durch Klicken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20XX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BA1B0FB-D917-4C8C-928F-313BD683BF39}" type="slidenum">
              <a:rPr lang="de-DE" smtClean="0"/>
              <a:t>‹Nr.›</a:t>
            </a:fld>
            <a:endParaRPr lang="de-DE" dirty="0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6C61DF04-D7CB-2B19-8BB9-3E90A6619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10824" y="1514007"/>
            <a:ext cx="734257" cy="760506"/>
            <a:chOff x="5243759" y="1363788"/>
            <a:chExt cx="734257" cy="760506"/>
          </a:xfrm>
        </p:grpSpPr>
        <p:sp>
          <p:nvSpPr>
            <p:cNvPr id="6" name="Freihandform 5">
              <a:extLst>
                <a:ext uri="{FF2B5EF4-FFF2-40B4-BE49-F238E27FC236}">
                  <a16:creationId xmlns:a16="http://schemas.microsoft.com/office/drawing/2014/main" id="{5DE1CC00-F893-E215-8086-65B6605C5F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  <p:sp>
          <p:nvSpPr>
            <p:cNvPr id="7" name="Freihandform 6">
              <a:extLst>
                <a:ext uri="{FF2B5EF4-FFF2-40B4-BE49-F238E27FC236}">
                  <a16:creationId xmlns:a16="http://schemas.microsoft.com/office/drawing/2014/main" id="{6EBF50D9-F9B8-ADB3-8B4A-AF19564EE6E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  <p:sp>
          <p:nvSpPr>
            <p:cNvPr id="8" name="Freihandform 8">
              <a:extLst>
                <a:ext uri="{FF2B5EF4-FFF2-40B4-BE49-F238E27FC236}">
                  <a16:creationId xmlns:a16="http://schemas.microsoft.com/office/drawing/2014/main" id="{80BE1060-7183-58F8-EEBF-64135EE82BC5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</p:grpSp>
      <p:sp>
        <p:nvSpPr>
          <p:cNvPr id="11" name="Ellipse 10">
            <a:extLst>
              <a:ext uri="{FF2B5EF4-FFF2-40B4-BE49-F238E27FC236}">
                <a16:creationId xmlns:a16="http://schemas.microsoft.com/office/drawing/2014/main" id="{E597A3BE-0D13-9033-E3FD-78202DB79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168304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D8867D9A-3F3B-94C3-244B-0006226AE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063019" y="3199533"/>
            <a:ext cx="3597052" cy="2615018"/>
            <a:chOff x="4541453" y="3199533"/>
            <a:chExt cx="3597052" cy="2615018"/>
          </a:xfrm>
        </p:grpSpPr>
        <p:sp>
          <p:nvSpPr>
            <p:cNvPr id="13" name="Freihandform: Form 38">
              <a:extLst>
                <a:ext uri="{FF2B5EF4-FFF2-40B4-BE49-F238E27FC236}">
                  <a16:creationId xmlns:a16="http://schemas.microsoft.com/office/drawing/2014/main" id="{955FC3D1-6227-A188-CCDB-11D573FD807A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602175" y="3958416"/>
              <a:ext cx="3536330" cy="1853969"/>
            </a:xfrm>
            <a:custGeom>
              <a:avLst/>
              <a:gdLst>
                <a:gd name="connsiteX0" fmla="*/ 3536330 w 3536330"/>
                <a:gd name="connsiteY0" fmla="*/ 1853969 h 1853969"/>
                <a:gd name="connsiteX1" fmla="*/ 1682362 w 3536330"/>
                <a:gd name="connsiteY1" fmla="*/ 0 h 1853969"/>
                <a:gd name="connsiteX2" fmla="*/ 52157 w 3536330"/>
                <a:gd name="connsiteY2" fmla="*/ 970257 h 1853969"/>
                <a:gd name="connsiteX3" fmla="*/ 0 w 3536330"/>
                <a:gd name="connsiteY3" fmla="*/ 1078528 h 1853969"/>
                <a:gd name="connsiteX4" fmla="*/ 757215 w 3536330"/>
                <a:gd name="connsiteY4" fmla="*/ 1835743 h 1853969"/>
                <a:gd name="connsiteX5" fmla="*/ 774211 w 3536330"/>
                <a:gd name="connsiteY5" fmla="*/ 1667149 h 1853969"/>
                <a:gd name="connsiteX6" fmla="*/ 1682362 w 3536330"/>
                <a:gd name="connsiteY6" fmla="*/ 926985 h 1853969"/>
                <a:gd name="connsiteX7" fmla="*/ 2609345 w 3536330"/>
                <a:gd name="connsiteY7" fmla="*/ 1853969 h 185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6330" h="1853969">
                  <a:moveTo>
                    <a:pt x="3536330" y="1853969"/>
                  </a:moveTo>
                  <a:cubicBezTo>
                    <a:pt x="3536330" y="830051"/>
                    <a:pt x="2706280" y="0"/>
                    <a:pt x="1682362" y="0"/>
                  </a:cubicBezTo>
                  <a:cubicBezTo>
                    <a:pt x="978418" y="0"/>
                    <a:pt x="366107" y="392328"/>
                    <a:pt x="52157" y="970257"/>
                  </a:cubicBezTo>
                  <a:lnTo>
                    <a:pt x="0" y="1078528"/>
                  </a:lnTo>
                  <a:lnTo>
                    <a:pt x="757215" y="1835743"/>
                  </a:lnTo>
                  <a:lnTo>
                    <a:pt x="774211" y="1667149"/>
                  </a:lnTo>
                  <a:cubicBezTo>
                    <a:pt x="860649" y="1244739"/>
                    <a:pt x="1234397" y="926985"/>
                    <a:pt x="1682362" y="926985"/>
                  </a:cubicBezTo>
                  <a:cubicBezTo>
                    <a:pt x="2194320" y="926985"/>
                    <a:pt x="2609345" y="1342010"/>
                    <a:pt x="2609345" y="1853969"/>
                  </a:cubicBezTo>
                  <a:close/>
                </a:path>
              </a:pathLst>
            </a:custGeom>
            <a:gradFill flip="none" rotWithShape="1">
              <a:gsLst>
                <a:gs pos="97000">
                  <a:schemeClr val="bg2"/>
                </a:gs>
                <a:gs pos="31000">
                  <a:schemeClr val="bg2">
                    <a:lumMod val="90000"/>
                    <a:lumOff val="10000"/>
                  </a:schemeClr>
                </a:gs>
              </a:gsLst>
              <a:lin ang="15000000" scaled="0"/>
              <a:tileRect/>
            </a:gradFill>
            <a:ln>
              <a:noFill/>
            </a:ln>
            <a:effectLst>
              <a:innerShdw blurRad="355600" dist="101600" dir="16200000">
                <a:schemeClr val="accent1">
                  <a:lumMod val="60000"/>
                  <a:lumOff val="40000"/>
                  <a:alpha val="8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id="{AE6BE70E-C41E-449D-A48C-4EB6BB7DC20D}"/>
                </a:ext>
              </a:extLst>
            </p:cNvPr>
            <p:cNvGrpSpPr/>
            <p:nvPr/>
          </p:nvGrpSpPr>
          <p:grpSpPr>
            <a:xfrm>
              <a:off x="4541453" y="3199533"/>
              <a:ext cx="3478701" cy="2615018"/>
              <a:chOff x="-481151" y="3199533"/>
              <a:chExt cx="3478701" cy="2615018"/>
            </a:xfrm>
          </p:grpSpPr>
          <p:sp>
            <p:nvSpPr>
              <p:cNvPr id="15" name="Freihandform: Form 32">
                <a:extLst>
                  <a:ext uri="{FF2B5EF4-FFF2-40B4-BE49-F238E27FC236}">
                    <a16:creationId xmlns:a16="http://schemas.microsoft.com/office/drawing/2014/main" id="{B7C0B12B-49BE-7855-18FB-8583C8DD9617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18900000" flipV="1">
                <a:off x="-481151" y="3649708"/>
                <a:ext cx="3478701" cy="2164843"/>
              </a:xfrm>
              <a:custGeom>
                <a:avLst/>
                <a:gdLst>
                  <a:gd name="connsiteX0" fmla="*/ 3478701 w 3478701"/>
                  <a:gd name="connsiteY0" fmla="*/ 2164843 h 2164843"/>
                  <a:gd name="connsiteX1" fmla="*/ 1624733 w 3478701"/>
                  <a:gd name="connsiteY1" fmla="*/ 0 h 2164843"/>
                  <a:gd name="connsiteX2" fmla="*/ 87393 w 3478701"/>
                  <a:gd name="connsiteY2" fmla="*/ 954459 h 2164843"/>
                  <a:gd name="connsiteX3" fmla="*/ 0 w 3478701"/>
                  <a:gd name="connsiteY3" fmla="*/ 1122434 h 2164843"/>
                  <a:gd name="connsiteX4" fmla="*/ 736015 w 3478701"/>
                  <a:gd name="connsiteY4" fmla="*/ 1858449 h 2164843"/>
                  <a:gd name="connsiteX5" fmla="*/ 739424 w 3478701"/>
                  <a:gd name="connsiteY5" fmla="*/ 1842964 h 2164843"/>
                  <a:gd name="connsiteX6" fmla="*/ 1624733 w 3478701"/>
                  <a:gd name="connsiteY6" fmla="*/ 1082422 h 2164843"/>
                  <a:gd name="connsiteX7" fmla="*/ 2551716 w 3478701"/>
                  <a:gd name="connsiteY7" fmla="*/ 2164843 h 21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78701" h="2164843">
                    <a:moveTo>
                      <a:pt x="3478701" y="2164843"/>
                    </a:moveTo>
                    <a:cubicBezTo>
                      <a:pt x="3478701" y="969234"/>
                      <a:pt x="2648651" y="0"/>
                      <a:pt x="1624733" y="0"/>
                    </a:cubicBezTo>
                    <a:cubicBezTo>
                      <a:pt x="984784" y="0"/>
                      <a:pt x="420564" y="378607"/>
                      <a:pt x="87393" y="954459"/>
                    </a:cubicBezTo>
                    <a:lnTo>
                      <a:pt x="0" y="1122434"/>
                    </a:lnTo>
                    <a:lnTo>
                      <a:pt x="736015" y="1858449"/>
                    </a:lnTo>
                    <a:lnTo>
                      <a:pt x="739424" y="1842964"/>
                    </a:lnTo>
                    <a:cubicBezTo>
                      <a:pt x="856791" y="1402344"/>
                      <a:pt x="1208766" y="1082422"/>
                      <a:pt x="1624733" y="1082422"/>
                    </a:cubicBezTo>
                    <a:cubicBezTo>
                      <a:pt x="2136692" y="1082422"/>
                      <a:pt x="2551716" y="1567038"/>
                      <a:pt x="2551716" y="2164843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  <a:lumOff val="50000"/>
                  <a:alpha val="40000"/>
                </a:schemeClr>
              </a:solidFill>
              <a:ln>
                <a:noFill/>
              </a:ln>
              <a:effectLst>
                <a:softEdge rad="381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defPPr>
                  <a:defRPr lang="de-DE"/>
                </a:defPPr>
              </a:lstStyle>
              <a:p>
                <a:pPr algn="ctr" rtl="0"/>
                <a:endParaRPr lang="de-DE" dirty="0"/>
              </a:p>
            </p:txBody>
          </p:sp>
          <p:sp>
            <p:nvSpPr>
              <p:cNvPr id="16" name="Ellipse 15">
                <a:extLst>
                  <a:ext uri="{FF2B5EF4-FFF2-40B4-BE49-F238E27FC236}">
                    <a16:creationId xmlns:a16="http://schemas.microsoft.com/office/drawing/2014/main" id="{67C78A37-D378-70D3-D6E3-AB9400EB583E}"/>
                  </a:ext>
                </a:extLst>
              </p:cNvPr>
              <p:cNvSpPr/>
              <p:nvPr userDrawn="1"/>
            </p:nvSpPr>
            <p:spPr>
              <a:xfrm rot="13500000" flipV="1">
                <a:off x="1512277" y="2840042"/>
                <a:ext cx="214196" cy="933178"/>
              </a:xfrm>
              <a:prstGeom prst="ellipse">
                <a:avLst/>
              </a:prstGeom>
              <a:solidFill>
                <a:schemeClr val="bg2">
                  <a:lumMod val="90000"/>
                  <a:lumOff val="10000"/>
                </a:schemeClr>
              </a:solidFill>
              <a:ln>
                <a:noFill/>
              </a:ln>
              <a:effectLst>
                <a:innerShdw blurRad="1270000" dist="2540000">
                  <a:schemeClr val="accent1">
                    <a:lumMod val="60000"/>
                    <a:lumOff val="40000"/>
                    <a:alpha val="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de-DE"/>
                </a:defPPr>
              </a:lstStyle>
              <a:p>
                <a:pPr algn="ctr" rtl="0"/>
                <a:endParaRPr lang="de-DE" dirty="0"/>
              </a:p>
            </p:txBody>
          </p:sp>
        </p:grp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02491172-466F-19CC-B639-A1C3CAB1D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90545" y="4100655"/>
            <a:ext cx="1335600" cy="1262947"/>
            <a:chOff x="10145015" y="2343978"/>
            <a:chExt cx="1335600" cy="1262947"/>
          </a:xfrm>
        </p:grpSpPr>
        <p:sp>
          <p:nvSpPr>
            <p:cNvPr id="18" name="Freihandform: Form 25">
              <a:extLst>
                <a:ext uri="{FF2B5EF4-FFF2-40B4-BE49-F238E27FC236}">
                  <a16:creationId xmlns:a16="http://schemas.microsoft.com/office/drawing/2014/main" id="{45EC885D-265C-397B-5DAF-57A66CDA30B5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3601DB21-D937-2F89-DC26-063DFC7800C8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schnitts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50863" y="4045464"/>
            <a:ext cx="11115355" cy="2286000"/>
          </a:xfrm>
        </p:spPr>
        <p:txBody>
          <a:bodyPr rtlCol="0" anchor="ctr">
            <a:noAutofit/>
          </a:bodyPr>
          <a:lstStyle>
            <a:lvl1pPr algn="l">
              <a:defRPr lang="de-DE" sz="5400"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4594"/>
            <a:ext cx="12192000" cy="3771878"/>
          </a:xfrm>
        </p:spPr>
        <p:txBody>
          <a:bodyPr rtlCol="0">
            <a:noAutofit/>
          </a:bodyPr>
          <a:lstStyle>
            <a:lvl1pPr marL="0" indent="0" algn="ctr">
              <a:buNone/>
              <a:defRPr lang="de-DE" sz="2000"/>
            </a:lvl1pPr>
          </a:lstStyle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57BF9F63-86BE-5515-AD3C-59481B3FF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20XX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CBD12358-51D2-46B3-9BDE-DF29528B9454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2899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+ Untertitel +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50863" y="196900"/>
            <a:ext cx="4159160" cy="3155900"/>
          </a:xfrm>
        </p:spPr>
        <p:txBody>
          <a:bodyPr lIns="91440" rtlCol="0" anchor="b">
            <a:noAutofit/>
          </a:bodyPr>
          <a:lstStyle>
            <a:lvl1pPr algn="l">
              <a:defRPr lang="de-DE" sz="4000"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271" y="3505200"/>
            <a:ext cx="4159160" cy="2352356"/>
          </a:xfrm>
        </p:spPr>
        <p:txBody>
          <a:bodyPr lIns="91440" rIns="91440" rtlCol="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lang="de-DE" sz="2400">
                <a:solidFill>
                  <a:schemeClr val="tx1"/>
                </a:solidFill>
              </a:defRPr>
            </a:lvl1pPr>
            <a:lvl2pPr marL="457200" indent="0" algn="ctr">
              <a:buNone/>
              <a:defRPr lang="de-DE" sz="2000"/>
            </a:lvl2pPr>
            <a:lvl3pPr marL="914400" indent="0" algn="ctr">
              <a:buNone/>
              <a:defRPr lang="de-DE" sz="1800"/>
            </a:lvl3pPr>
            <a:lvl4pPr marL="1371600" indent="0" algn="ctr">
              <a:buNone/>
              <a:defRPr lang="de-DE" sz="1600"/>
            </a:lvl4pPr>
            <a:lvl5pPr marL="1828800" indent="0" algn="ctr">
              <a:buNone/>
              <a:defRPr lang="de-DE" sz="1600"/>
            </a:lvl5pPr>
            <a:lvl6pPr marL="2286000" indent="0" algn="ctr">
              <a:buNone/>
              <a:defRPr lang="de-DE" sz="1600"/>
            </a:lvl6pPr>
            <a:lvl7pPr marL="2743200" indent="0" algn="ctr">
              <a:buNone/>
              <a:defRPr lang="de-DE" sz="1600"/>
            </a:lvl7pPr>
            <a:lvl8pPr marL="3200400" indent="0" algn="ctr">
              <a:buNone/>
              <a:defRPr lang="de-DE" sz="1600"/>
            </a:lvl8pPr>
            <a:lvl9pPr marL="3657600" indent="0" algn="ctr">
              <a:buNone/>
              <a:defRPr lang="de-DE" sz="1600"/>
            </a:lvl9pPr>
          </a:lstStyle>
          <a:p>
            <a:pPr rtl="0"/>
            <a:r>
              <a:rPr lang="de-DE"/>
              <a:t>Untertitel durch Klicken hinzufügen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60ABD6E1-FE78-D78B-E80C-09490F5D8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62BB1BCD-5C1C-ED05-D6B4-F92367209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11" name="Freihandform 5">
              <a:extLst>
                <a:ext uri="{FF2B5EF4-FFF2-40B4-BE49-F238E27FC236}">
                  <a16:creationId xmlns:a16="http://schemas.microsoft.com/office/drawing/2014/main" id="{700A5CAB-28E9-FB7A-E72E-39F3ADE58C6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  <p:sp>
          <p:nvSpPr>
            <p:cNvPr id="12" name="Freihandform 6">
              <a:extLst>
                <a:ext uri="{FF2B5EF4-FFF2-40B4-BE49-F238E27FC236}">
                  <a16:creationId xmlns:a16="http://schemas.microsoft.com/office/drawing/2014/main" id="{2BA2D9BC-CA87-28FA-7A02-455E740EAC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  <p:sp>
          <p:nvSpPr>
            <p:cNvPr id="13" name="Freihandform 8">
              <a:extLst>
                <a:ext uri="{FF2B5EF4-FFF2-40B4-BE49-F238E27FC236}">
                  <a16:creationId xmlns:a16="http://schemas.microsoft.com/office/drawing/2014/main" id="{734E5ADF-EEF0-2501-9D7B-8FC1A49F60A7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</p:grpSp>
      <p:sp>
        <p:nvSpPr>
          <p:cNvPr id="8" name="Bildplatzhalter 14">
            <a:extLst>
              <a:ext uri="{FF2B5EF4-FFF2-40B4-BE49-F238E27FC236}">
                <a16:creationId xmlns:a16="http://schemas.microsoft.com/office/drawing/2014/main" id="{780F3839-9B1B-2346-C1F4-E876E6AE32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78049" y="78871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tIns="365760" rtlCol="0">
            <a:noAutofit/>
          </a:bodyPr>
          <a:lstStyle>
            <a:lvl1pPr marL="0" indent="0" algn="ctr">
              <a:buNone/>
              <a:defRPr lang="de-DE" sz="1800"/>
            </a:lvl1pPr>
          </a:lstStyle>
          <a:p>
            <a:pPr rtl="0"/>
            <a:r>
              <a:rPr lang="de-DE"/>
              <a:t>Klicken Sie, um ein Bild hinzuzufügen.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20XX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CBD12358-51D2-46B3-9BDE-DF29528B9454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50073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 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C87E98C0-6053-9701-92D0-4EF9ADBC5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 flipV="1">
            <a:off x="9063019" y="746716"/>
            <a:ext cx="3597052" cy="2615018"/>
            <a:chOff x="4541453" y="3199533"/>
            <a:chExt cx="3597052" cy="2615018"/>
          </a:xfrm>
        </p:grpSpPr>
        <p:sp>
          <p:nvSpPr>
            <p:cNvPr id="8" name="Freihandform: Form 38">
              <a:extLst>
                <a:ext uri="{FF2B5EF4-FFF2-40B4-BE49-F238E27FC236}">
                  <a16:creationId xmlns:a16="http://schemas.microsoft.com/office/drawing/2014/main" id="{C32B1A1D-760B-9D3D-A869-E50FC962A629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602175" y="3958416"/>
              <a:ext cx="3536330" cy="1853969"/>
            </a:xfrm>
            <a:custGeom>
              <a:avLst/>
              <a:gdLst>
                <a:gd name="connsiteX0" fmla="*/ 3536330 w 3536330"/>
                <a:gd name="connsiteY0" fmla="*/ 1853969 h 1853969"/>
                <a:gd name="connsiteX1" fmla="*/ 1682362 w 3536330"/>
                <a:gd name="connsiteY1" fmla="*/ 0 h 1853969"/>
                <a:gd name="connsiteX2" fmla="*/ 52157 w 3536330"/>
                <a:gd name="connsiteY2" fmla="*/ 970257 h 1853969"/>
                <a:gd name="connsiteX3" fmla="*/ 0 w 3536330"/>
                <a:gd name="connsiteY3" fmla="*/ 1078528 h 1853969"/>
                <a:gd name="connsiteX4" fmla="*/ 757215 w 3536330"/>
                <a:gd name="connsiteY4" fmla="*/ 1835743 h 1853969"/>
                <a:gd name="connsiteX5" fmla="*/ 774211 w 3536330"/>
                <a:gd name="connsiteY5" fmla="*/ 1667149 h 1853969"/>
                <a:gd name="connsiteX6" fmla="*/ 1682362 w 3536330"/>
                <a:gd name="connsiteY6" fmla="*/ 926985 h 1853969"/>
                <a:gd name="connsiteX7" fmla="*/ 2609345 w 3536330"/>
                <a:gd name="connsiteY7" fmla="*/ 1853969 h 185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6330" h="1853969">
                  <a:moveTo>
                    <a:pt x="3536330" y="1853969"/>
                  </a:moveTo>
                  <a:cubicBezTo>
                    <a:pt x="3536330" y="830051"/>
                    <a:pt x="2706280" y="0"/>
                    <a:pt x="1682362" y="0"/>
                  </a:cubicBezTo>
                  <a:cubicBezTo>
                    <a:pt x="978418" y="0"/>
                    <a:pt x="366107" y="392328"/>
                    <a:pt x="52157" y="970257"/>
                  </a:cubicBezTo>
                  <a:lnTo>
                    <a:pt x="0" y="1078528"/>
                  </a:lnTo>
                  <a:lnTo>
                    <a:pt x="757215" y="1835743"/>
                  </a:lnTo>
                  <a:lnTo>
                    <a:pt x="774211" y="1667149"/>
                  </a:lnTo>
                  <a:cubicBezTo>
                    <a:pt x="860649" y="1244739"/>
                    <a:pt x="1234397" y="926985"/>
                    <a:pt x="1682362" y="926985"/>
                  </a:cubicBezTo>
                  <a:cubicBezTo>
                    <a:pt x="2194320" y="926985"/>
                    <a:pt x="2609345" y="1342010"/>
                    <a:pt x="2609345" y="1853969"/>
                  </a:cubicBezTo>
                  <a:close/>
                </a:path>
              </a:pathLst>
            </a:custGeom>
            <a:gradFill flip="none" rotWithShape="1">
              <a:gsLst>
                <a:gs pos="97000">
                  <a:schemeClr val="bg2"/>
                </a:gs>
                <a:gs pos="31000">
                  <a:schemeClr val="bg2">
                    <a:lumMod val="90000"/>
                    <a:lumOff val="10000"/>
                  </a:schemeClr>
                </a:gs>
              </a:gsLst>
              <a:lin ang="15000000" scaled="0"/>
              <a:tileRect/>
            </a:gradFill>
            <a:ln>
              <a:noFill/>
            </a:ln>
            <a:effectLst>
              <a:innerShdw blurRad="355600" dist="101600" dir="16200000">
                <a:schemeClr val="accent1">
                  <a:lumMod val="60000"/>
                  <a:lumOff val="40000"/>
                  <a:alpha val="8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  <p:grpSp>
          <p:nvGrpSpPr>
            <p:cNvPr id="9" name="Gruppieren 8">
              <a:extLst>
                <a:ext uri="{FF2B5EF4-FFF2-40B4-BE49-F238E27FC236}">
                  <a16:creationId xmlns:a16="http://schemas.microsoft.com/office/drawing/2014/main" id="{D02EF78B-5BDF-8632-B9B1-087DB042EEC7}"/>
                </a:ext>
              </a:extLst>
            </p:cNvPr>
            <p:cNvGrpSpPr/>
            <p:nvPr/>
          </p:nvGrpSpPr>
          <p:grpSpPr>
            <a:xfrm>
              <a:off x="4541453" y="3199533"/>
              <a:ext cx="3478701" cy="2615018"/>
              <a:chOff x="-481151" y="3199533"/>
              <a:chExt cx="3478701" cy="2615018"/>
            </a:xfrm>
          </p:grpSpPr>
          <p:sp>
            <p:nvSpPr>
              <p:cNvPr id="10" name="Freihandform: Form 32">
                <a:extLst>
                  <a:ext uri="{FF2B5EF4-FFF2-40B4-BE49-F238E27FC236}">
                    <a16:creationId xmlns:a16="http://schemas.microsoft.com/office/drawing/2014/main" id="{5C54B3E8-515B-0865-9321-DB3793A62240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18900000" flipV="1">
                <a:off x="-481151" y="3649708"/>
                <a:ext cx="3478701" cy="2164843"/>
              </a:xfrm>
              <a:custGeom>
                <a:avLst/>
                <a:gdLst>
                  <a:gd name="connsiteX0" fmla="*/ 3478701 w 3478701"/>
                  <a:gd name="connsiteY0" fmla="*/ 2164843 h 2164843"/>
                  <a:gd name="connsiteX1" fmla="*/ 1624733 w 3478701"/>
                  <a:gd name="connsiteY1" fmla="*/ 0 h 2164843"/>
                  <a:gd name="connsiteX2" fmla="*/ 87393 w 3478701"/>
                  <a:gd name="connsiteY2" fmla="*/ 954459 h 2164843"/>
                  <a:gd name="connsiteX3" fmla="*/ 0 w 3478701"/>
                  <a:gd name="connsiteY3" fmla="*/ 1122434 h 2164843"/>
                  <a:gd name="connsiteX4" fmla="*/ 736015 w 3478701"/>
                  <a:gd name="connsiteY4" fmla="*/ 1858449 h 2164843"/>
                  <a:gd name="connsiteX5" fmla="*/ 739424 w 3478701"/>
                  <a:gd name="connsiteY5" fmla="*/ 1842964 h 2164843"/>
                  <a:gd name="connsiteX6" fmla="*/ 1624733 w 3478701"/>
                  <a:gd name="connsiteY6" fmla="*/ 1082422 h 2164843"/>
                  <a:gd name="connsiteX7" fmla="*/ 2551716 w 3478701"/>
                  <a:gd name="connsiteY7" fmla="*/ 2164843 h 21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78701" h="2164843">
                    <a:moveTo>
                      <a:pt x="3478701" y="2164843"/>
                    </a:moveTo>
                    <a:cubicBezTo>
                      <a:pt x="3478701" y="969234"/>
                      <a:pt x="2648651" y="0"/>
                      <a:pt x="1624733" y="0"/>
                    </a:cubicBezTo>
                    <a:cubicBezTo>
                      <a:pt x="984784" y="0"/>
                      <a:pt x="420564" y="378607"/>
                      <a:pt x="87393" y="954459"/>
                    </a:cubicBezTo>
                    <a:lnTo>
                      <a:pt x="0" y="1122434"/>
                    </a:lnTo>
                    <a:lnTo>
                      <a:pt x="736015" y="1858449"/>
                    </a:lnTo>
                    <a:lnTo>
                      <a:pt x="739424" y="1842964"/>
                    </a:lnTo>
                    <a:cubicBezTo>
                      <a:pt x="856791" y="1402344"/>
                      <a:pt x="1208766" y="1082422"/>
                      <a:pt x="1624733" y="1082422"/>
                    </a:cubicBezTo>
                    <a:cubicBezTo>
                      <a:pt x="2136692" y="1082422"/>
                      <a:pt x="2551716" y="1567038"/>
                      <a:pt x="2551716" y="2164843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  <a:lumOff val="50000"/>
                  <a:alpha val="40000"/>
                </a:schemeClr>
              </a:solidFill>
              <a:ln>
                <a:noFill/>
              </a:ln>
              <a:effectLst>
                <a:softEdge rad="381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defPPr>
                  <a:defRPr lang="de-DE"/>
                </a:defPPr>
              </a:lstStyle>
              <a:p>
                <a:pPr algn="ctr" rtl="0"/>
                <a:endParaRPr lang="de-DE" dirty="0"/>
              </a:p>
            </p:txBody>
          </p:sp>
          <p:sp>
            <p:nvSpPr>
              <p:cNvPr id="11" name="Ellipse 10">
                <a:extLst>
                  <a:ext uri="{FF2B5EF4-FFF2-40B4-BE49-F238E27FC236}">
                    <a16:creationId xmlns:a16="http://schemas.microsoft.com/office/drawing/2014/main" id="{56E92718-2CCD-B15D-8DE5-46285BEA256B}"/>
                  </a:ext>
                </a:extLst>
              </p:cNvPr>
              <p:cNvSpPr/>
              <p:nvPr userDrawn="1"/>
            </p:nvSpPr>
            <p:spPr>
              <a:xfrm rot="13500000" flipV="1">
                <a:off x="1512277" y="2840042"/>
                <a:ext cx="214196" cy="933178"/>
              </a:xfrm>
              <a:prstGeom prst="ellipse">
                <a:avLst/>
              </a:prstGeom>
              <a:solidFill>
                <a:schemeClr val="bg2">
                  <a:lumMod val="90000"/>
                  <a:lumOff val="10000"/>
                </a:schemeClr>
              </a:solidFill>
              <a:ln>
                <a:noFill/>
              </a:ln>
              <a:effectLst>
                <a:innerShdw blurRad="1270000" dist="2540000">
                  <a:schemeClr val="accent1">
                    <a:lumMod val="60000"/>
                    <a:lumOff val="40000"/>
                    <a:alpha val="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de-DE"/>
                </a:defPPr>
              </a:lstStyle>
              <a:p>
                <a:pPr algn="ctr" rtl="0"/>
                <a:endParaRPr lang="de-DE" dirty="0"/>
              </a:p>
            </p:txBody>
          </p:sp>
        </p:grp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AEA0B78B-84F0-8B85-40E8-678689DC1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723112" y="5088958"/>
            <a:ext cx="1335600" cy="1262947"/>
            <a:chOff x="10145015" y="2343978"/>
            <a:chExt cx="1335600" cy="1262947"/>
          </a:xfrm>
        </p:grpSpPr>
        <p:sp>
          <p:nvSpPr>
            <p:cNvPr id="20" name="Freihandform: Form 25">
              <a:extLst>
                <a:ext uri="{FF2B5EF4-FFF2-40B4-BE49-F238E27FC236}">
                  <a16:creationId xmlns:a16="http://schemas.microsoft.com/office/drawing/2014/main" id="{2E5D7C6F-BF77-9B7D-5B12-7AF3ED280B43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FA599EE6-2673-0AD8-EAE0-45C79326015E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ihandform: Form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</a:lstStyle>
            <a:p>
              <a:pPr algn="ctr" rtl="0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</a:lstStyle>
            <a:p>
              <a:pPr algn="ctr" rtl="0"/>
              <a:endParaRPr lang="de-DE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2" y="498474"/>
            <a:ext cx="7960421" cy="145021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de-DE" sz="4000" dirty="0"/>
            </a:lvl1pPr>
          </a:lstStyle>
          <a:p>
            <a:pPr lvl="0" rtl="0">
              <a:lnSpc>
                <a:spcPct val="100000"/>
              </a:lnSpc>
            </a:pPr>
            <a:r>
              <a:rPr lang="de-DE"/>
              <a:t>Titel durch Klicken hinzufügen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1343" y="2103039"/>
            <a:ext cx="7929940" cy="3979625"/>
          </a:xfrm>
        </p:spPr>
        <p:txBody>
          <a:bodyPr rtlCol="0">
            <a:normAutofit/>
          </a:bodyPr>
          <a:lstStyle>
            <a:lvl1pPr>
              <a:defRPr lang="de-DE" sz="1800">
                <a:solidFill>
                  <a:schemeClr val="tx1"/>
                </a:solidFill>
              </a:defRPr>
            </a:lvl1pPr>
            <a:lvl2pPr>
              <a:defRPr lang="de-DE" sz="1200">
                <a:solidFill>
                  <a:schemeClr val="tx1"/>
                </a:solidFill>
              </a:defRPr>
            </a:lvl2pPr>
            <a:lvl3pPr>
              <a:defRPr lang="de-DE" sz="1200">
                <a:solidFill>
                  <a:schemeClr val="tx1"/>
                </a:solidFill>
              </a:defRPr>
            </a:lvl3pPr>
            <a:lvl4pPr>
              <a:defRPr lang="de-DE" sz="1200">
                <a:solidFill>
                  <a:schemeClr val="tx1"/>
                </a:solidFill>
              </a:defRPr>
            </a:lvl4pPr>
            <a:lvl5pPr>
              <a:defRPr lang="de-DE" sz="12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de-DE"/>
              <a:t>Inhalt durch Klicken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20XX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BA1B0FB-D917-4C8C-928F-313BD683BF39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60994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+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096D26C0-4AFC-33CC-99BE-317E9A84435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 lang="de-DE" sz="2000"/>
            </a:lvl1pPr>
          </a:lstStyle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376680"/>
            <a:ext cx="9144000" cy="2286000"/>
          </a:xfrm>
        </p:spPr>
        <p:txBody>
          <a:bodyPr rtlCol="0" anchor="b">
            <a:noAutofit/>
          </a:bodyPr>
          <a:lstStyle>
            <a:lvl1pPr algn="ctr">
              <a:defRPr lang="de-DE" sz="5400"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799840"/>
            <a:ext cx="9144000" cy="2286000"/>
          </a:xfrm>
        </p:spPr>
        <p:txBody>
          <a:bodyPr rtlCol="0">
            <a:noAutofit/>
          </a:bodyPr>
          <a:lstStyle>
            <a:lvl1pPr marL="0" indent="0" algn="ctr">
              <a:buNone/>
              <a:defRPr lang="de-DE" sz="1800">
                <a:solidFill>
                  <a:schemeClr val="tx1"/>
                </a:solidFill>
              </a:defRPr>
            </a:lvl1pPr>
            <a:lvl2pPr marL="457200" indent="0" algn="ctr">
              <a:buNone/>
              <a:defRPr lang="de-DE" sz="2000"/>
            </a:lvl2pPr>
            <a:lvl3pPr marL="914400" indent="0" algn="ctr">
              <a:buNone/>
              <a:defRPr lang="de-DE" sz="1800"/>
            </a:lvl3pPr>
            <a:lvl4pPr marL="1371600" indent="0" algn="ctr">
              <a:buNone/>
              <a:defRPr lang="de-DE" sz="1600"/>
            </a:lvl4pPr>
            <a:lvl5pPr marL="1828800" indent="0" algn="ctr">
              <a:buNone/>
              <a:defRPr lang="de-DE" sz="1600"/>
            </a:lvl5pPr>
            <a:lvl6pPr marL="2286000" indent="0" algn="ctr">
              <a:buNone/>
              <a:defRPr lang="de-DE" sz="1600"/>
            </a:lvl6pPr>
            <a:lvl7pPr marL="2743200" indent="0" algn="ctr">
              <a:buNone/>
              <a:defRPr lang="de-DE" sz="1600"/>
            </a:lvl7pPr>
            <a:lvl8pPr marL="3200400" indent="0" algn="ctr">
              <a:buNone/>
              <a:defRPr lang="de-DE" sz="1600"/>
            </a:lvl8pPr>
            <a:lvl9pPr marL="3657600" indent="0" algn="ctr">
              <a:buNone/>
              <a:defRPr lang="de-DE" sz="1600"/>
            </a:lvl9pPr>
          </a:lstStyle>
          <a:p>
            <a:pPr rtl="0"/>
            <a:r>
              <a:rPr lang="de-DE"/>
              <a:t>Untertitel durch Klicken hinzufügen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20XX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CBD12358-51D2-46B3-9BDE-DF29528B9454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3552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 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llipse 21">
            <a:extLst>
              <a:ext uri="{FF2B5EF4-FFF2-40B4-BE49-F238E27FC236}">
                <a16:creationId xmlns:a16="http://schemas.microsoft.com/office/drawing/2014/main" id="{94729CA3-91C4-4A89-9448-A2F0E40917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168347B7-45FA-4A01-924D-DC385B720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508635"/>
            <a:ext cx="11090274" cy="1332000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lang="de-DE" sz="4000"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50862" y="2097175"/>
            <a:ext cx="5435600" cy="3995650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buNone/>
              <a:defRPr lang="de-DE" sz="1800">
                <a:solidFill>
                  <a:schemeClr val="tx1"/>
                </a:solidFill>
              </a:defRPr>
            </a:lvl1pPr>
            <a:lvl2pPr marL="228600">
              <a:spcBef>
                <a:spcPts val="1000"/>
              </a:spcBef>
              <a:defRPr lang="de-DE" sz="1800">
                <a:solidFill>
                  <a:schemeClr val="tx1"/>
                </a:solidFill>
              </a:defRPr>
            </a:lvl2pPr>
            <a:lvl3pPr marL="411480" indent="-228600">
              <a:spcBef>
                <a:spcPts val="1000"/>
              </a:spcBef>
              <a:defRPr lang="de-DE" sz="1800">
                <a:solidFill>
                  <a:schemeClr val="tx1"/>
                </a:solidFill>
              </a:defRPr>
            </a:lvl3pPr>
            <a:lvl4pPr marL="594360">
              <a:spcBef>
                <a:spcPts val="1000"/>
              </a:spcBef>
              <a:defRPr lang="de-DE" sz="1800">
                <a:solidFill>
                  <a:schemeClr val="tx1"/>
                </a:solidFill>
              </a:defRPr>
            </a:lvl4pPr>
            <a:lvl5pPr marL="777240">
              <a:spcBef>
                <a:spcPts val="1000"/>
              </a:spcBef>
              <a:defRPr lang="de-DE" sz="18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de-DE"/>
              <a:t>Inhalt durch Klicken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6B65629D-0977-C0EA-5E0B-C4822F43DAE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05540" y="2097175"/>
            <a:ext cx="5435600" cy="3995650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buNone/>
              <a:defRPr lang="de-DE" sz="1800">
                <a:solidFill>
                  <a:schemeClr val="tx1"/>
                </a:solidFill>
              </a:defRPr>
            </a:lvl1pPr>
            <a:lvl2pPr marL="228600">
              <a:spcBef>
                <a:spcPts val="1000"/>
              </a:spcBef>
              <a:defRPr lang="de-DE" sz="1800">
                <a:solidFill>
                  <a:schemeClr val="tx1"/>
                </a:solidFill>
              </a:defRPr>
            </a:lvl2pPr>
            <a:lvl3pPr marL="411480" indent="-228600">
              <a:spcBef>
                <a:spcPts val="1000"/>
              </a:spcBef>
              <a:defRPr lang="de-DE" sz="1800">
                <a:solidFill>
                  <a:schemeClr val="tx1"/>
                </a:solidFill>
              </a:defRPr>
            </a:lvl3pPr>
            <a:lvl4pPr marL="594360">
              <a:spcBef>
                <a:spcPts val="1000"/>
              </a:spcBef>
              <a:defRPr lang="de-DE" sz="1800">
                <a:solidFill>
                  <a:schemeClr val="tx1"/>
                </a:solidFill>
              </a:defRPr>
            </a:lvl4pPr>
            <a:lvl5pPr marL="777240">
              <a:spcBef>
                <a:spcPts val="1000"/>
              </a:spcBef>
              <a:defRPr lang="de-DE" sz="18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de-DE"/>
              <a:t>Inhalt durch Klicken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20XX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BA1B0FB-D917-4C8C-928F-313BD683BF39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6119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halt + Bild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0974" y="196900"/>
            <a:ext cx="4899628" cy="2331490"/>
          </a:xfrm>
        </p:spPr>
        <p:txBody>
          <a:bodyPr rtlCol="0" anchor="b" anchorCtr="0">
            <a:noAutofit/>
          </a:bodyPr>
          <a:lstStyle>
            <a:lvl1pPr algn="r">
              <a:defRPr lang="de-DE" sz="4000"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83162" y="2827209"/>
            <a:ext cx="4917440" cy="3442144"/>
          </a:xfrm>
        </p:spPr>
        <p:txBody>
          <a:bodyPr rtlCol="0">
            <a:normAutofit/>
          </a:bodyPr>
          <a:lstStyle>
            <a:lvl1pPr marL="0" indent="0" algn="r">
              <a:buNone/>
              <a:defRPr lang="de-DE" sz="1800">
                <a:solidFill>
                  <a:schemeClr val="tx1"/>
                </a:solidFill>
              </a:defRPr>
            </a:lvl1pPr>
            <a:lvl2pPr algn="r">
              <a:defRPr lang="de-DE" sz="1200">
                <a:solidFill>
                  <a:schemeClr val="tx1"/>
                </a:solidFill>
              </a:defRPr>
            </a:lvl2pPr>
            <a:lvl3pPr algn="r">
              <a:defRPr lang="de-DE" sz="1200">
                <a:solidFill>
                  <a:schemeClr val="tx1"/>
                </a:solidFill>
              </a:defRPr>
            </a:lvl3pPr>
            <a:lvl4pPr algn="r">
              <a:defRPr lang="de-DE" sz="1200">
                <a:solidFill>
                  <a:schemeClr val="tx1"/>
                </a:solidFill>
              </a:defRPr>
            </a:lvl4pPr>
            <a:lvl5pPr algn="r">
              <a:defRPr lang="de-DE" sz="12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de-DE"/>
              <a:t>Inhalt durch Klicken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BC013AD6-0EF3-2B25-DDBD-2DF706123A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5588" y="0"/>
            <a:ext cx="6095998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de-DE" sz="2000">
                <a:solidFill>
                  <a:schemeClr val="tx1"/>
                </a:solidFill>
              </a:defRPr>
            </a:lvl1pPr>
          </a:lstStyle>
          <a:p>
            <a:pPr rtl="0"/>
            <a:r>
              <a:rPr lang="de-DE"/>
              <a:t>Klicken Sie, um ein Bild hinzuzufügen.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904CD02-7C7D-28DD-85A8-2FD92C29D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803321" y="682622"/>
            <a:ext cx="734257" cy="760506"/>
            <a:chOff x="5243759" y="1363788"/>
            <a:chExt cx="734257" cy="760506"/>
          </a:xfrm>
        </p:grpSpPr>
        <p:sp>
          <p:nvSpPr>
            <p:cNvPr id="9" name="Freihandform 5">
              <a:extLst>
                <a:ext uri="{FF2B5EF4-FFF2-40B4-BE49-F238E27FC236}">
                  <a16:creationId xmlns:a16="http://schemas.microsoft.com/office/drawing/2014/main" id="{FB7341D0-DC30-9661-B3E0-91DE7C37946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  <p:sp>
          <p:nvSpPr>
            <p:cNvPr id="10" name="Freihandform 6">
              <a:extLst>
                <a:ext uri="{FF2B5EF4-FFF2-40B4-BE49-F238E27FC236}">
                  <a16:creationId xmlns:a16="http://schemas.microsoft.com/office/drawing/2014/main" id="{92A118B5-9F91-EA1B-3F95-6BFA5095544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  <p:sp>
          <p:nvSpPr>
            <p:cNvPr id="11" name="Freihandform 8">
              <a:extLst>
                <a:ext uri="{FF2B5EF4-FFF2-40B4-BE49-F238E27FC236}">
                  <a16:creationId xmlns:a16="http://schemas.microsoft.com/office/drawing/2014/main" id="{208891A5-91FA-D924-CB46-E74B50635001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de-DE"/>
              </a:defPPr>
            </a:lstStyle>
            <a:p>
              <a:pPr algn="ctr" rtl="0"/>
              <a:endParaRPr lang="de-DE" dirty="0"/>
            </a:p>
          </p:txBody>
        </p:sp>
      </p:grpSp>
      <p:sp>
        <p:nvSpPr>
          <p:cNvPr id="15" name="Ellipse 14">
            <a:extLst>
              <a:ext uri="{FF2B5EF4-FFF2-40B4-BE49-F238E27FC236}">
                <a16:creationId xmlns:a16="http://schemas.microsoft.com/office/drawing/2014/main" id="{BE5F7483-2261-D4C4-30E3-2D379D8CA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189378" y="523262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35617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halt + 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550801"/>
            <a:ext cx="11090275" cy="1237360"/>
          </a:xfrm>
        </p:spPr>
        <p:txBody>
          <a:bodyPr rtlCol="0" anchor="t" anchorCtr="0">
            <a:noAutofit/>
          </a:bodyPr>
          <a:lstStyle>
            <a:lvl1pPr>
              <a:defRPr lang="de-DE" sz="4000"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53720" y="1917065"/>
            <a:ext cx="2921000" cy="4297680"/>
          </a:xfrm>
        </p:spPr>
        <p:txBody>
          <a:bodyPr rtlCol="0">
            <a:normAutofit/>
          </a:bodyPr>
          <a:lstStyle>
            <a:lvl1pPr marL="0" indent="0">
              <a:buNone/>
              <a:defRPr lang="de-DE" sz="1800">
                <a:solidFill>
                  <a:schemeClr val="tx1"/>
                </a:solidFill>
              </a:defRPr>
            </a:lvl1pPr>
            <a:lvl2pPr>
              <a:defRPr lang="de-DE" sz="1200">
                <a:solidFill>
                  <a:schemeClr val="tx1"/>
                </a:solidFill>
              </a:defRPr>
            </a:lvl2pPr>
            <a:lvl3pPr>
              <a:defRPr lang="de-DE" sz="1200">
                <a:solidFill>
                  <a:schemeClr val="tx1"/>
                </a:solidFill>
              </a:defRPr>
            </a:lvl3pPr>
            <a:lvl4pPr>
              <a:defRPr lang="de-DE" sz="1200">
                <a:solidFill>
                  <a:schemeClr val="tx1"/>
                </a:solidFill>
              </a:defRPr>
            </a:lvl4pPr>
            <a:lvl5pPr>
              <a:defRPr lang="de-DE" sz="12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de-DE"/>
              <a:t>Inhalt durch Klicken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8" name="Tabellenplatzhalt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4048759" y="1917065"/>
            <a:ext cx="7591799" cy="4297680"/>
          </a:xfrm>
        </p:spPr>
        <p:txBody>
          <a:bodyPr rtlCol="0">
            <a:normAutofit/>
          </a:bodyPr>
          <a:lstStyle>
            <a:lvl1pPr>
              <a:defRPr lang="de-DE" sz="2000">
                <a:solidFill>
                  <a:schemeClr val="tx1"/>
                </a:solidFill>
              </a:defRPr>
            </a:lvl1pPr>
          </a:lstStyle>
          <a:p>
            <a:pPr rtl="0"/>
            <a:r>
              <a:rPr lang="de-DE"/>
              <a:t>Tabelle durch Klicken auf Symbol hinzufügen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20XX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CBD12358-51D2-46B3-9BDE-DF29528B9454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19083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defPPr>
              <a:defRPr lang="de-DE"/>
            </a:defPPr>
          </a:lstStyle>
          <a:p>
            <a:pPr lvl="0" rtl="0">
              <a:lnSpc>
                <a:spcPct val="100000"/>
              </a:lnSpc>
            </a:pPr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defPPr>
              <a:defRPr lang="de-DE"/>
            </a:defPPr>
          </a:lstStyle>
          <a:p>
            <a:pPr lvl="0" rtl="0"/>
            <a:r>
              <a:rPr lang="de-DE"/>
              <a:t>Textmasterformat durch Klicken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lang="de-DE"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r>
              <a:rPr lang="de-DE"/>
              <a:t>20XX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lang="de-DE"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lang="de-DE"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fld id="{DBA1B0FB-D917-4C8C-928F-313BD683BF39}" type="slidenum">
              <a:rPr lang="de-DE" smtClean="0"/>
              <a:pPr rtl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6" r:id="rId3"/>
    <p:sldLayoutId id="2147483697" r:id="rId4"/>
    <p:sldLayoutId id="2147483703" r:id="rId5"/>
    <p:sldLayoutId id="2147483698" r:id="rId6"/>
    <p:sldLayoutId id="2147483704" r:id="rId7"/>
    <p:sldLayoutId id="2147483699" r:id="rId8"/>
    <p:sldLayoutId id="2147483700" r:id="rId9"/>
    <p:sldLayoutId id="2147483688" r:id="rId10"/>
    <p:sldLayoutId id="2147483701" r:id="rId11"/>
    <p:sldLayoutId id="2147483686" r:id="rId12"/>
    <p:sldLayoutId id="2147483685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de-DE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lang="de-DE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lang="de-DE"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lang="de-DE"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lang="de-DE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lang="de-DE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8020" y="662937"/>
            <a:ext cx="4624442" cy="5542025"/>
          </a:xfrm>
          <a:noFill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r>
              <a:rPr lang="de-DE"/>
              <a:t>FITNESS</a:t>
            </a:r>
            <a:br>
              <a:rPr lang="de-DE"/>
            </a:br>
            <a:r>
              <a:rPr lang="de-DE"/>
              <a:t>TRACKER</a:t>
            </a:r>
          </a:p>
        </p:txBody>
      </p:sp>
      <p:pic>
        <p:nvPicPr>
          <p:cNvPr id="8" name="Bildplatzhalter 13" descr="Ein Bild, das Clipart, Lineart, Zeichnung, Entwurf enthält.&#10;&#10;Beschreibung automatisch generiert.">
            <a:extLst>
              <a:ext uri="{FF2B5EF4-FFF2-40B4-BE49-F238E27FC236}">
                <a16:creationId xmlns:a16="http://schemas.microsoft.com/office/drawing/2014/main" id="{53227D59-33F9-9DDB-1C5C-A938A989EE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4114" r="4114"/>
          <a:stretch/>
        </p:blipFill>
        <p:spPr>
          <a:xfrm>
            <a:off x="0" y="0"/>
            <a:ext cx="6267450" cy="6858000"/>
          </a:xfrm>
        </p:spPr>
      </p:pic>
    </p:spTree>
    <p:extLst>
      <p:ext uri="{BB962C8B-B14F-4D97-AF65-F5344CB8AC3E}">
        <p14:creationId xmlns:p14="http://schemas.microsoft.com/office/powerpoint/2010/main" val="2803092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4045464"/>
            <a:ext cx="11115355" cy="2286000"/>
          </a:xfrm>
          <a:noFill/>
        </p:spPr>
        <p:txBody>
          <a:bodyPr rtlCol="0" anchor="ctr"/>
          <a:lstStyle>
            <a:defPPr>
              <a:defRPr lang="de-DE"/>
            </a:defPPr>
          </a:lstStyle>
          <a:p>
            <a:r>
              <a:rPr lang="de-DE" dirty="0">
                <a:solidFill>
                  <a:srgbClr val="FFFFFF"/>
                </a:solidFill>
                <a:latin typeface="Walbaum Display"/>
                <a:ea typeface="+mj-lt"/>
                <a:cs typeface="+mj-lt"/>
              </a:rPr>
              <a:t>Funktionen der Anwendung</a:t>
            </a:r>
            <a:endParaRPr lang="de-DE" dirty="0">
              <a:latin typeface="Walbaum Display"/>
              <a:ea typeface="+mj-lt"/>
              <a:cs typeface="+mj-lt"/>
            </a:endParaRPr>
          </a:p>
        </p:txBody>
      </p:sp>
      <p:pic>
        <p:nvPicPr>
          <p:cNvPr id="11" name="Bildplatzhalter 15" descr="Ein Bild, das Netz enthält.">
            <a:extLst>
              <a:ext uri="{FF2B5EF4-FFF2-40B4-BE49-F238E27FC236}">
                <a16:creationId xmlns:a16="http://schemas.microsoft.com/office/drawing/2014/main" id="{A496DCE5-C34A-22C2-A9D8-E90DFC8CE8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19063" b="19063"/>
          <a:stretch/>
        </p:blipFill>
        <p:spPr>
          <a:xfrm>
            <a:off x="0" y="4594"/>
            <a:ext cx="12192000" cy="3771878"/>
          </a:xfrm>
        </p:spPr>
      </p:pic>
    </p:spTree>
    <p:extLst>
      <p:ext uri="{BB962C8B-B14F-4D97-AF65-F5344CB8AC3E}">
        <p14:creationId xmlns:p14="http://schemas.microsoft.com/office/powerpoint/2010/main" val="1289304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476CC09F-7383-3A4C-555C-35DA0BB4B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08635"/>
            <a:ext cx="11090274" cy="1332000"/>
          </a:xfrm>
        </p:spPr>
        <p:txBody>
          <a:bodyPr rtlCol="0">
            <a:normAutofit/>
          </a:bodyPr>
          <a:lstStyle>
            <a:defPPr>
              <a:defRPr lang="de-DE"/>
            </a:defPPr>
          </a:lstStyle>
          <a:p>
            <a:r>
              <a:rPr lang="de-DE" dirty="0">
                <a:solidFill>
                  <a:srgbClr val="FFFFFF"/>
                </a:solidFill>
              </a:rPr>
              <a:t>Funktionen der Anwendung</a:t>
            </a:r>
            <a:br>
              <a:rPr lang="de-DE" dirty="0">
                <a:solidFill>
                  <a:srgbClr val="FFFFFF"/>
                </a:solidFill>
              </a:rPr>
            </a:b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BE7E655-DBBE-1E38-D543-EB34028F2F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 vert="horz" wrap="square" lIns="0" tIns="0" rIns="0" bIns="0" rtlCol="0" anchor="t">
            <a:normAutofit/>
          </a:bodyPr>
          <a:lstStyle>
            <a:defPPr>
              <a:defRPr lang="de-DE"/>
            </a:defPPr>
          </a:lstStyle>
          <a:p>
            <a:pPr lvl="1"/>
            <a:r>
              <a:rPr lang="de-DE" dirty="0">
                <a:solidFill>
                  <a:srgbClr val="FFFFFF"/>
                </a:solidFill>
                <a:cs typeface="Arial"/>
              </a:rPr>
              <a:t>Benutzerregistrierung und Login</a:t>
            </a:r>
          </a:p>
          <a:p>
            <a:pPr lvl="1"/>
            <a:r>
              <a:rPr lang="de-DE" dirty="0">
                <a:solidFill>
                  <a:srgbClr val="FFFFFF"/>
                </a:solidFill>
              </a:rPr>
              <a:t>Übungsauswahl und Filterung nach Körperteilen</a:t>
            </a:r>
            <a:endParaRPr lang="en-US" dirty="0">
              <a:solidFill>
                <a:srgbClr val="FFFFFF"/>
              </a:solidFill>
            </a:endParaRPr>
          </a:p>
          <a:p>
            <a:pPr lvl="1"/>
            <a:r>
              <a:rPr lang="de-DE" dirty="0">
                <a:solidFill>
                  <a:srgbClr val="FFFFFF"/>
                </a:solidFill>
                <a:latin typeface="Gill Sans MT"/>
                <a:cs typeface="Arial"/>
              </a:rPr>
              <a:t>Eingabe von Wiederholungen und Sets</a:t>
            </a:r>
          </a:p>
          <a:p>
            <a:pPr lvl="1"/>
            <a:r>
              <a:rPr lang="de-DE" dirty="0">
                <a:cs typeface="Arial"/>
              </a:rPr>
              <a:t>Tracking der Workouts und Fortschritte</a:t>
            </a:r>
            <a:br>
              <a:rPr lang="de-DE" dirty="0">
                <a:solidFill>
                  <a:srgbClr val="FFFFFF"/>
                </a:solidFill>
                <a:latin typeface="Gill Sans MT"/>
                <a:cs typeface="Arial"/>
              </a:rPr>
            </a:br>
            <a:endParaRPr lang="de-DE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85306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36" y="549274"/>
            <a:ext cx="5179330" cy="2841829"/>
          </a:xfrm>
          <a:noFill/>
        </p:spPr>
        <p:txBody>
          <a:bodyPr rtlCol="0" anchor="b">
            <a:normAutofit/>
          </a:bodyPr>
          <a:lstStyle>
            <a:defPPr>
              <a:defRPr lang="de-DE"/>
            </a:defPPr>
          </a:lstStyle>
          <a:p>
            <a:pPr rtl="0"/>
            <a:r>
              <a:rPr lang="de-DE"/>
              <a:t>Vielen Dank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537" y="3646704"/>
            <a:ext cx="5179330" cy="2706160"/>
          </a:xfrm>
          <a:noFill/>
        </p:spPr>
        <p:txBody>
          <a:bodyPr vert="horz" wrap="square" lIns="0" tIns="0" rIns="0" bIns="0" rtlCol="0" anchor="t">
            <a:normAutofit/>
          </a:bodyPr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pic>
        <p:nvPicPr>
          <p:cNvPr id="6" name="Bildplatzhalter 5" descr="Ein Bild, das Clipart, Lineart, Zeichnung, Entwurf enthält.&#10;&#10;Beschreibung automatisch generiert.">
            <a:extLst>
              <a:ext uri="{FF2B5EF4-FFF2-40B4-BE49-F238E27FC236}">
                <a16:creationId xmlns:a16="http://schemas.microsoft.com/office/drawing/2014/main" id="{4425AE7F-3233-AAA7-232C-374E1C5B1F6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948" r="948"/>
          <a:stretch/>
        </p:blipFill>
        <p:spPr/>
      </p:pic>
    </p:spTree>
    <p:extLst>
      <p:ext uri="{BB962C8B-B14F-4D97-AF65-F5344CB8AC3E}">
        <p14:creationId xmlns:p14="http://schemas.microsoft.com/office/powerpoint/2010/main" val="2547630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D5BE93-0252-3CC3-B567-14EC47EB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83924"/>
            <a:ext cx="11090275" cy="1684059"/>
          </a:xfrm>
        </p:spPr>
        <p:txBody>
          <a:bodyPr rtlCol="0"/>
          <a:lstStyle>
            <a:defPPr>
              <a:defRPr lang="de-DE"/>
            </a:defPPr>
          </a:lstStyle>
          <a:p>
            <a:r>
              <a:rPr lang="de-DE" dirty="0"/>
              <a:t>Inhaltsverzeichnis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ABCA07C-1908-B1EB-82FA-EC63DAAF4C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863" y="2419350"/>
            <a:ext cx="11090274" cy="3913188"/>
          </a:xfrm>
        </p:spPr>
        <p:txBody>
          <a:bodyPr vert="horz" wrap="square" lIns="0" tIns="0" rIns="0" bIns="0" rtlCol="0" anchor="t">
            <a:normAutofit/>
          </a:bodyPr>
          <a:lstStyle>
            <a:defPPr>
              <a:defRPr lang="de-DE"/>
            </a:defPPr>
          </a:lstStyle>
          <a:p>
            <a:r>
              <a:rPr lang="de-DE" dirty="0"/>
              <a:t>Einleitung</a:t>
            </a:r>
          </a:p>
          <a:p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Ziele</a:t>
            </a:r>
          </a:p>
          <a:p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Projektübersicht</a:t>
            </a:r>
            <a:endParaRPr lang="de-DE" dirty="0">
              <a:ea typeface="+mn-lt"/>
              <a:cs typeface="+mn-lt"/>
            </a:endParaRPr>
          </a:p>
          <a:p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Funktionen der Anwendung</a:t>
            </a:r>
            <a:endParaRPr lang="de-DE" dirty="0">
              <a:ea typeface="+mn-lt"/>
              <a:cs typeface="+mn-lt"/>
            </a:endParaRPr>
          </a:p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65045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4045464"/>
            <a:ext cx="11115355" cy="2286000"/>
          </a:xfrm>
          <a:noFill/>
        </p:spPr>
        <p:txBody>
          <a:bodyPr rtlCol="0" anchor="ctr"/>
          <a:lstStyle>
            <a:defPPr>
              <a:defRPr lang="de-DE"/>
            </a:defPPr>
          </a:lstStyle>
          <a:p>
            <a:r>
              <a:rPr lang="de-DE" dirty="0"/>
              <a:t>EINLEITUNG</a:t>
            </a:r>
          </a:p>
        </p:txBody>
      </p:sp>
      <p:pic>
        <p:nvPicPr>
          <p:cNvPr id="11" name="Bildplatzhalter 15" descr="Ein Bild, das Netz enthält.&#10;&#10;Beschreibung automatisch generiert.">
            <a:extLst>
              <a:ext uri="{FF2B5EF4-FFF2-40B4-BE49-F238E27FC236}">
                <a16:creationId xmlns:a16="http://schemas.microsoft.com/office/drawing/2014/main" id="{A496DCE5-C34A-22C2-A9D8-E90DFC8CE8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19063" b="19063"/>
          <a:stretch/>
        </p:blipFill>
        <p:spPr>
          <a:xfrm>
            <a:off x="0" y="4594"/>
            <a:ext cx="12192000" cy="3771878"/>
          </a:xfrm>
        </p:spPr>
      </p:pic>
    </p:spTree>
    <p:extLst>
      <p:ext uri="{BB962C8B-B14F-4D97-AF65-F5344CB8AC3E}">
        <p14:creationId xmlns:p14="http://schemas.microsoft.com/office/powerpoint/2010/main" val="1839748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3649" y="822828"/>
            <a:ext cx="4159160" cy="3155900"/>
          </a:xfrm>
          <a:noFill/>
        </p:spPr>
        <p:txBody>
          <a:bodyPr rtlCol="0">
            <a:noAutofit/>
          </a:bodyPr>
          <a:lstStyle>
            <a:defPPr>
              <a:defRPr lang="de-DE"/>
            </a:defPPr>
          </a:lstStyle>
          <a:p>
            <a:r>
              <a:rPr lang="de-DE" dirty="0"/>
              <a:t>Was ist der Fitnesstracker?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2446868-83F0-CEEF-5E60-6D55C93B52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6128" y="4246789"/>
            <a:ext cx="3526889" cy="2352356"/>
          </a:xfrm>
          <a:noFill/>
        </p:spPr>
        <p:txBody>
          <a:bodyPr vert="horz" wrap="square" lIns="91440" tIns="0" rIns="91440" bIns="0" rtlCol="0" anchor="t">
            <a:noAutofit/>
          </a:bodyPr>
          <a:lstStyle>
            <a:defPPr>
              <a:defRPr lang="de-DE"/>
            </a:defPPr>
          </a:lstStyle>
          <a:p>
            <a:pPr marL="285750" indent="-285750">
              <a:lnSpc>
                <a:spcPct val="110000"/>
              </a:lnSpc>
              <a:spcAft>
                <a:spcPts val="800"/>
              </a:spcAft>
              <a:buFont typeface="Arial"/>
              <a:buChar char="•"/>
            </a:pPr>
            <a:r>
              <a:rPr lang="de-DE" sz="1800" dirty="0"/>
              <a:t>Webbasierte Anwendung zur Verfolgung von Fitness-Workouts und Übungen</a:t>
            </a:r>
            <a:endParaRPr lang="en-US" sz="1800" dirty="0"/>
          </a:p>
          <a:p>
            <a:pPr marL="285750" indent="-285750">
              <a:lnSpc>
                <a:spcPct val="110000"/>
              </a:lnSpc>
              <a:spcAft>
                <a:spcPts val="800"/>
              </a:spcAft>
              <a:buFont typeface="Arial"/>
              <a:buChar char="•"/>
            </a:pPr>
            <a:endParaRPr lang="de-DE" sz="1800" dirty="0"/>
          </a:p>
          <a:p>
            <a:pPr marL="285750" indent="-285750">
              <a:lnSpc>
                <a:spcPct val="110000"/>
              </a:lnSpc>
              <a:spcAft>
                <a:spcPts val="800"/>
              </a:spcAft>
              <a:buFont typeface="Arial"/>
              <a:buChar char="•"/>
            </a:pPr>
            <a:endParaRPr lang="de-DE" sz="1800" dirty="0"/>
          </a:p>
          <a:p>
            <a:pPr marL="285750" indent="-285750">
              <a:lnSpc>
                <a:spcPct val="110000"/>
              </a:lnSpc>
              <a:spcAft>
                <a:spcPts val="800"/>
              </a:spcAft>
              <a:buFont typeface="Arial"/>
              <a:buChar char="•"/>
            </a:pPr>
            <a:endParaRPr lang="de-DE" sz="1800" dirty="0"/>
          </a:p>
          <a:p>
            <a:pPr>
              <a:lnSpc>
                <a:spcPct val="110000"/>
              </a:lnSpc>
              <a:spcAft>
                <a:spcPts val="800"/>
              </a:spcAft>
            </a:pPr>
            <a:endParaRPr lang="de-DE" sz="1800" dirty="0"/>
          </a:p>
        </p:txBody>
      </p:sp>
      <p:pic>
        <p:nvPicPr>
          <p:cNvPr id="6" name="Bildplatzhalter 5" descr="Ein Bild, das Clipart, Lineart, Zeichnung, Entwurf enthält.&#10;&#10;Beschreibung automatisch generiert.">
            <a:extLst>
              <a:ext uri="{FF2B5EF4-FFF2-40B4-BE49-F238E27FC236}">
                <a16:creationId xmlns:a16="http://schemas.microsoft.com/office/drawing/2014/main" id="{72FFA591-9384-C50A-0EAB-2D4017D331F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208" b="208"/>
          <a:stretch/>
        </p:blipFill>
        <p:spPr>
          <a:xfrm>
            <a:off x="5814121" y="788713"/>
            <a:ext cx="5132388" cy="5132388"/>
          </a:xfrm>
        </p:spPr>
      </p:pic>
    </p:spTree>
    <p:extLst>
      <p:ext uri="{BB962C8B-B14F-4D97-AF65-F5344CB8AC3E}">
        <p14:creationId xmlns:p14="http://schemas.microsoft.com/office/powerpoint/2010/main" val="1388592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4045464"/>
            <a:ext cx="11115355" cy="2286000"/>
          </a:xfrm>
          <a:noFill/>
        </p:spPr>
        <p:txBody>
          <a:bodyPr rtlCol="0" anchor="ctr"/>
          <a:lstStyle>
            <a:defPPr>
              <a:defRPr lang="de-DE"/>
            </a:defPPr>
          </a:lstStyle>
          <a:p>
            <a:r>
              <a:rPr lang="de-DE" dirty="0"/>
              <a:t>Ziele</a:t>
            </a:r>
          </a:p>
        </p:txBody>
      </p:sp>
      <p:pic>
        <p:nvPicPr>
          <p:cNvPr id="11" name="Bildplatzhalter 15" descr="Ein Bild, das Netz enthält.">
            <a:extLst>
              <a:ext uri="{FF2B5EF4-FFF2-40B4-BE49-F238E27FC236}">
                <a16:creationId xmlns:a16="http://schemas.microsoft.com/office/drawing/2014/main" id="{A496DCE5-C34A-22C2-A9D8-E90DFC8CE8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19063" b="19063"/>
          <a:stretch/>
        </p:blipFill>
        <p:spPr>
          <a:xfrm>
            <a:off x="0" y="4594"/>
            <a:ext cx="12192000" cy="3771878"/>
          </a:xfrm>
        </p:spPr>
      </p:pic>
    </p:spTree>
    <p:extLst>
      <p:ext uri="{BB962C8B-B14F-4D97-AF65-F5344CB8AC3E}">
        <p14:creationId xmlns:p14="http://schemas.microsoft.com/office/powerpoint/2010/main" val="3943596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72343A-9CB0-F2AD-EF62-5DEE3E97F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400" y="2094115"/>
            <a:ext cx="7940883" cy="785910"/>
          </a:xfrm>
        </p:spPr>
        <p:txBody>
          <a:bodyPr rtlCol="0">
            <a:normAutofit/>
          </a:bodyPr>
          <a:lstStyle>
            <a:defPPr>
              <a:defRPr lang="de-DE"/>
            </a:defPPr>
          </a:lstStyle>
          <a:p>
            <a:r>
              <a:rPr lang="de-DE" sz="4400"/>
              <a:t>Ziele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C6744DD-5BC8-42C8-4313-13CE95ED57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830" y="2878065"/>
            <a:ext cx="7929940" cy="3979625"/>
          </a:xfrm>
        </p:spPr>
        <p:txBody>
          <a:bodyPr vert="horz" wrap="square" lIns="0" tIns="0" rIns="0" bIns="0" rtlCol="0" anchor="t">
            <a:normAutofit/>
          </a:bodyPr>
          <a:lstStyle>
            <a:defPPr>
              <a:defRPr lang="de-DE"/>
            </a:defPPr>
          </a:lstStyle>
          <a:p>
            <a:r>
              <a:rPr lang="de-DE" sz="2000" dirty="0">
                <a:solidFill>
                  <a:srgbClr val="FFFFFF"/>
                </a:solidFill>
                <a:ea typeface="+mn-lt"/>
                <a:cs typeface="Arial"/>
              </a:rPr>
              <a:t>Vereinfachung des Trainingsmanagements durch individuelle Trainingspläne.</a:t>
            </a:r>
            <a:endParaRPr lang="de-DE" sz="2000" dirty="0">
              <a:solidFill>
                <a:srgbClr val="FFFFFF"/>
              </a:solidFill>
              <a:latin typeface="Gill Sans MT"/>
              <a:cs typeface="Arial"/>
            </a:endParaRPr>
          </a:p>
          <a:p>
            <a:r>
              <a:rPr lang="de-DE" sz="2000">
                <a:solidFill>
                  <a:srgbClr val="FFFFFF"/>
                </a:solidFill>
                <a:ea typeface="+mn-lt"/>
                <a:cs typeface="Arial"/>
              </a:rPr>
              <a:t>Visualisierung des Workouts, um den Fortschritt leicht nachvollziehen zu können.</a:t>
            </a:r>
            <a:endParaRPr lang="de-DE" sz="2000">
              <a:solidFill>
                <a:srgbClr val="FFFFFF"/>
              </a:solidFill>
              <a:cs typeface="Arial"/>
            </a:endParaRPr>
          </a:p>
          <a:p>
            <a:endParaRPr lang="de-DE" sz="2000" dirty="0">
              <a:cs typeface="Arial"/>
            </a:endParaRPr>
          </a:p>
          <a:p>
            <a:br>
              <a:rPr lang="en-US" dirty="0"/>
            </a:b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652841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4045464"/>
            <a:ext cx="11115355" cy="2286000"/>
          </a:xfrm>
          <a:noFill/>
        </p:spPr>
        <p:txBody>
          <a:bodyPr rtlCol="0" anchor="ctr"/>
          <a:lstStyle>
            <a:defPPr>
              <a:defRPr lang="de-DE"/>
            </a:defPPr>
          </a:lstStyle>
          <a:p>
            <a:r>
              <a:rPr lang="de-DE" dirty="0">
                <a:solidFill>
                  <a:srgbClr val="FFFFFF"/>
                </a:solidFill>
                <a:ea typeface="+mj-lt"/>
                <a:cs typeface="+mj-lt"/>
              </a:rPr>
              <a:t>Projektübersicht</a:t>
            </a:r>
            <a:endParaRPr lang="de-DE" dirty="0">
              <a:ea typeface="+mj-lt"/>
              <a:cs typeface="+mj-lt"/>
            </a:endParaRPr>
          </a:p>
        </p:txBody>
      </p:sp>
      <p:pic>
        <p:nvPicPr>
          <p:cNvPr id="11" name="Bildplatzhalter 15" descr="Ein Bild, das Netz enthält.">
            <a:extLst>
              <a:ext uri="{FF2B5EF4-FFF2-40B4-BE49-F238E27FC236}">
                <a16:creationId xmlns:a16="http://schemas.microsoft.com/office/drawing/2014/main" id="{A496DCE5-C34A-22C2-A9D8-E90DFC8CE8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19063" b="19063"/>
          <a:stretch/>
        </p:blipFill>
        <p:spPr>
          <a:xfrm>
            <a:off x="0" y="4594"/>
            <a:ext cx="12192000" cy="3771878"/>
          </a:xfrm>
        </p:spPr>
      </p:pic>
    </p:spTree>
    <p:extLst>
      <p:ext uri="{BB962C8B-B14F-4D97-AF65-F5344CB8AC3E}">
        <p14:creationId xmlns:p14="http://schemas.microsoft.com/office/powerpoint/2010/main" val="663508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476CC09F-7383-3A4C-555C-35DA0BB4B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08635"/>
            <a:ext cx="11090274" cy="1332000"/>
          </a:xfrm>
        </p:spPr>
        <p:txBody>
          <a:bodyPr rtlCol="0"/>
          <a:lstStyle>
            <a:defPPr>
              <a:defRPr lang="de-DE"/>
            </a:defPPr>
          </a:lstStyle>
          <a:p>
            <a:r>
              <a:rPr lang="de-DE" sz="4400" dirty="0"/>
              <a:t>Projektübersicht</a:t>
            </a:r>
          </a:p>
          <a:p>
            <a:endParaRPr lang="de-DE" sz="4400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BE7E655-DBBE-1E38-D543-EB34028F2F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78075"/>
          </a:xfrm>
        </p:spPr>
        <p:txBody>
          <a:bodyPr vert="horz" wrap="square" lIns="0" tIns="0" rIns="0" bIns="0" rtlCol="0" anchor="t">
            <a:normAutofit lnSpcReduction="10000"/>
          </a:bodyPr>
          <a:lstStyle>
            <a:defPPr>
              <a:defRPr lang="de-DE"/>
            </a:defPPr>
          </a:lstStyle>
          <a:p>
            <a:pPr lvl="1"/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Registrierung und Login für Benutzer</a:t>
            </a:r>
            <a:endParaRPr lang="de-DE" dirty="0"/>
          </a:p>
          <a:p>
            <a:pPr lvl="1"/>
            <a:endParaRPr lang="de-DE" dirty="0">
              <a:solidFill>
                <a:srgbClr val="FFFFFF"/>
              </a:solidFill>
              <a:ea typeface="+mn-lt"/>
              <a:cs typeface="+mn-lt"/>
            </a:endParaRPr>
          </a:p>
        </p:txBody>
      </p:sp>
      <p:pic>
        <p:nvPicPr>
          <p:cNvPr id="18" name="Inhaltsplatzhalter 17" descr="Ein Bild, das Text, Screenshot, Betriebssystem, Multimedia enthält.&#10;&#10;Beschreibung automatisch generiert.">
            <a:extLst>
              <a:ext uri="{FF2B5EF4-FFF2-40B4-BE49-F238E27FC236}">
                <a16:creationId xmlns:a16="http://schemas.microsoft.com/office/drawing/2014/main" id="{DA50FFDB-835C-70ED-ADE4-82AFB92FF74F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4574553" y="1713904"/>
            <a:ext cx="7181272" cy="3861648"/>
          </a:xfrm>
        </p:spPr>
      </p:pic>
      <p:sp>
        <p:nvSpPr>
          <p:cNvPr id="10" name="Inhaltsplatzhalter 5">
            <a:extLst>
              <a:ext uri="{FF2B5EF4-FFF2-40B4-BE49-F238E27FC236}">
                <a16:creationId xmlns:a16="http://schemas.microsoft.com/office/drawing/2014/main" id="{4CB6F28F-0212-D608-F98B-B175A55A346D}"/>
              </a:ext>
            </a:extLst>
          </p:cNvPr>
          <p:cNvSpPr txBox="1">
            <a:spLocks/>
          </p:cNvSpPr>
          <p:nvPr/>
        </p:nvSpPr>
        <p:spPr>
          <a:xfrm>
            <a:off x="541626" y="2480484"/>
            <a:ext cx="5435600" cy="378075"/>
          </a:xfrm>
          <a:prstGeom prst="rect">
            <a:avLst/>
          </a:prstGeom>
        </p:spPr>
        <p:txBody>
          <a:bodyPr vert="horz" wrap="square" lIns="0" tIns="0" rIns="0" bIns="0" rtlCol="0" anchor="t">
            <a:normAutofit fontScale="25000" lnSpcReduction="20000"/>
          </a:bodyPr>
          <a:lstStyle>
            <a:defPPr>
              <a:defRPr lang="de-DE"/>
            </a:defPPr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1148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Arial,Sans-Serif" panose="020B0604020202020204" pitchFamily="34" charset="0"/>
            </a:pPr>
            <a:r>
              <a:rPr lang="de-DE" sz="7200" dirty="0">
                <a:solidFill>
                  <a:srgbClr val="FFFFFF"/>
                </a:solidFill>
                <a:ea typeface="+mn-lt"/>
                <a:cs typeface="+mn-lt"/>
              </a:rPr>
              <a:t>Personalisierte </a:t>
            </a:r>
            <a:r>
              <a:rPr lang="de-DE" sz="7200" dirty="0" err="1">
                <a:solidFill>
                  <a:srgbClr val="FFFFFF"/>
                </a:solidFill>
                <a:ea typeface="+mn-lt"/>
                <a:cs typeface="+mn-lt"/>
              </a:rPr>
              <a:t>Profilansichte</a:t>
            </a:r>
            <a:endParaRPr lang="en-US" sz="7200" dirty="0" err="1">
              <a:solidFill>
                <a:srgbClr val="FFFFFF"/>
              </a:solidFill>
              <a:ea typeface="+mn-lt"/>
              <a:cs typeface="+mn-lt"/>
            </a:endParaRPr>
          </a:p>
          <a:p>
            <a:pPr lvl="1"/>
            <a:endParaRPr lang="de-DE" dirty="0">
              <a:solidFill>
                <a:srgbClr val="FFFFFF"/>
              </a:solidFill>
              <a:ea typeface="+mn-lt"/>
              <a:cs typeface="+mn-lt"/>
            </a:endParaRPr>
          </a:p>
          <a:p>
            <a:pPr lvl="1">
              <a:buFont typeface="Arial,Sans-Serif" panose="020B0604020202020204" pitchFamily="34" charset="0"/>
            </a:pPr>
            <a:endParaRPr lang="en-US" sz="7200"/>
          </a:p>
        </p:txBody>
      </p:sp>
      <p:sp>
        <p:nvSpPr>
          <p:cNvPr id="13" name="Inhaltsplatzhalter 5">
            <a:extLst>
              <a:ext uri="{FF2B5EF4-FFF2-40B4-BE49-F238E27FC236}">
                <a16:creationId xmlns:a16="http://schemas.microsoft.com/office/drawing/2014/main" id="{A90B2E86-681A-FB32-2246-90CDE183FA84}"/>
              </a:ext>
            </a:extLst>
          </p:cNvPr>
          <p:cNvSpPr txBox="1">
            <a:spLocks/>
          </p:cNvSpPr>
          <p:nvPr/>
        </p:nvSpPr>
        <p:spPr>
          <a:xfrm>
            <a:off x="549323" y="2857636"/>
            <a:ext cx="5435600" cy="378075"/>
          </a:xfrm>
          <a:prstGeom prst="rect">
            <a:avLst/>
          </a:prstGeom>
        </p:spPr>
        <p:txBody>
          <a:bodyPr vert="horz" wrap="square" lIns="0" tIns="0" rIns="0" bIns="0" rtlCol="0" anchor="t">
            <a:normAutofit fontScale="92500" lnSpcReduction="10000"/>
          </a:bodyPr>
          <a:lstStyle>
            <a:defPPr>
              <a:defRPr lang="de-DE"/>
            </a:defPPr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1148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Suchfunktion nach Übungen</a:t>
            </a:r>
            <a:endParaRPr lang="de-DE">
              <a:ea typeface="+mn-lt"/>
              <a:cs typeface="+mn-lt"/>
            </a:endParaRPr>
          </a:p>
          <a:p>
            <a:pPr lvl="1"/>
            <a:endParaRPr lang="de-DE" dirty="0">
              <a:solidFill>
                <a:srgbClr val="FFFFFF"/>
              </a:solidFill>
              <a:ea typeface="+mn-lt"/>
              <a:cs typeface="+mn-lt"/>
            </a:endParaRPr>
          </a:p>
        </p:txBody>
      </p:sp>
      <p:sp>
        <p:nvSpPr>
          <p:cNvPr id="15" name="Inhaltsplatzhalter 5">
            <a:extLst>
              <a:ext uri="{FF2B5EF4-FFF2-40B4-BE49-F238E27FC236}">
                <a16:creationId xmlns:a16="http://schemas.microsoft.com/office/drawing/2014/main" id="{FE793A83-5D54-4DE8-B074-1CF7DAC56B0E}"/>
              </a:ext>
            </a:extLst>
          </p:cNvPr>
          <p:cNvSpPr txBox="1">
            <a:spLocks/>
          </p:cNvSpPr>
          <p:nvPr/>
        </p:nvSpPr>
        <p:spPr>
          <a:xfrm>
            <a:off x="549323" y="3242484"/>
            <a:ext cx="5435600" cy="378075"/>
          </a:xfrm>
          <a:prstGeom prst="rect">
            <a:avLst/>
          </a:prstGeom>
        </p:spPr>
        <p:txBody>
          <a:bodyPr vert="horz" wrap="square" lIns="0" tIns="0" rIns="0" bIns="0" rtlCol="0" anchor="t">
            <a:normAutofit fontScale="92500" lnSpcReduction="10000"/>
          </a:bodyPr>
          <a:lstStyle>
            <a:defPPr>
              <a:defRPr lang="de-DE"/>
            </a:defPPr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1148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Anleitung und Details</a:t>
            </a:r>
            <a:endParaRPr lang="de-DE" dirty="0">
              <a:ea typeface="+mn-lt"/>
              <a:cs typeface="+mn-lt"/>
            </a:endParaRPr>
          </a:p>
          <a:p>
            <a:pPr marL="0" lvl="1" indent="0">
              <a:buNone/>
            </a:pPr>
            <a:endParaRPr lang="de-DE" dirty="0">
              <a:solidFill>
                <a:srgbClr val="FFFFFF"/>
              </a:solidFill>
              <a:ea typeface="+mn-lt"/>
              <a:cs typeface="+mn-lt"/>
            </a:endParaRPr>
          </a:p>
        </p:txBody>
      </p:sp>
      <p:pic>
        <p:nvPicPr>
          <p:cNvPr id="19" name="Grafik 18" descr="Ein Bild, das Text, Screenshot, Schrift, Betriebssystem enthält.&#10;&#10;Beschreibung automatisch generiert.">
            <a:extLst>
              <a:ext uri="{FF2B5EF4-FFF2-40B4-BE49-F238E27FC236}">
                <a16:creationId xmlns:a16="http://schemas.microsoft.com/office/drawing/2014/main" id="{D1CE0A45-E7A6-7858-B574-C294631233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8121" y="1698298"/>
            <a:ext cx="7296727" cy="3877042"/>
          </a:xfrm>
          <a:prstGeom prst="rect">
            <a:avLst/>
          </a:prstGeom>
        </p:spPr>
      </p:pic>
      <p:pic>
        <p:nvPicPr>
          <p:cNvPr id="23" name="Grafik 22" descr="Ein Bild, das Text, Screenshot, Schrift, Zahl enthält.&#10;&#10;Beschreibung automatisch generiert.">
            <a:extLst>
              <a:ext uri="{FF2B5EF4-FFF2-40B4-BE49-F238E27FC236}">
                <a16:creationId xmlns:a16="http://schemas.microsoft.com/office/drawing/2014/main" id="{CFB1441E-9377-F05A-67B9-4E977FB6BF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33514" y="1555039"/>
            <a:ext cx="7265940" cy="417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18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3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476CC09F-7383-3A4C-555C-35DA0BB4B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08635"/>
            <a:ext cx="11090274" cy="1332000"/>
          </a:xfrm>
        </p:spPr>
        <p:txBody>
          <a:bodyPr rtlCol="0"/>
          <a:lstStyle>
            <a:defPPr>
              <a:defRPr lang="de-DE"/>
            </a:defPPr>
          </a:lstStyle>
          <a:p>
            <a:r>
              <a:rPr lang="de-DE" dirty="0">
                <a:solidFill>
                  <a:srgbClr val="FFFFFF"/>
                </a:solidFill>
                <a:ea typeface="+mj-lt"/>
                <a:cs typeface="+mj-lt"/>
              </a:rPr>
              <a:t>Zielgruppe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BE7E655-DBBE-1E38-D543-EB34028F2F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 vert="horz" wrap="square" lIns="0" tIns="0" rIns="0" bIns="0" rtlCol="0" anchor="t">
            <a:normAutofit/>
          </a:bodyPr>
          <a:lstStyle>
            <a:defPPr>
              <a:defRPr lang="de-DE"/>
            </a:defPPr>
          </a:lstStyle>
          <a:p>
            <a:pPr lvl="1"/>
            <a:r>
              <a:rPr lang="de-DE" dirty="0">
                <a:solidFill>
                  <a:srgbClr val="FFFFFF"/>
                </a:solidFill>
                <a:latin typeface="Gill Sans MT"/>
                <a:ea typeface="+mn-lt"/>
                <a:cs typeface="Arial"/>
              </a:rPr>
              <a:t>Fitnessbegeisterten und Trainierenden</a:t>
            </a:r>
            <a:endParaRPr lang="de-DE" dirty="0">
              <a:latin typeface="Gill Sans MT"/>
              <a:ea typeface="+mn-lt"/>
              <a:cs typeface="Arial"/>
            </a:endParaRPr>
          </a:p>
          <a:p>
            <a:pPr lvl="1"/>
            <a:r>
              <a:rPr lang="de-DE" dirty="0"/>
              <a:t>Personen, die ihre Workouts strukturieren und ihren 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Fortschritt tracken </a:t>
            </a:r>
            <a:r>
              <a:rPr lang="de-DE" dirty="0"/>
              <a:t>möchten</a:t>
            </a:r>
            <a:endParaRPr lang="en-US" dirty="0"/>
          </a:p>
          <a:p>
            <a:pPr lvl="1"/>
            <a:r>
              <a:rPr lang="de-DE" dirty="0">
                <a:solidFill>
                  <a:srgbClr val="FFFFFF"/>
                </a:solidFill>
                <a:latin typeface="Gill Sans MT"/>
                <a:cs typeface="Arial"/>
              </a:rPr>
              <a:t>Benutzer, die nach einer einfachen Möglichkeit suchen, Übungen zu planen und durchzuführen.</a:t>
            </a:r>
            <a:endParaRPr lang="de-DE" dirty="0"/>
          </a:p>
        </p:txBody>
      </p:sp>
      <p:sp>
        <p:nvSpPr>
          <p:cNvPr id="8" name="Titel 2">
            <a:extLst>
              <a:ext uri="{FF2B5EF4-FFF2-40B4-BE49-F238E27FC236}">
                <a16:creationId xmlns:a16="http://schemas.microsoft.com/office/drawing/2014/main" id="{811E50DA-37A8-A7FF-19B1-15F6B502A7F0}"/>
              </a:ext>
            </a:extLst>
          </p:cNvPr>
          <p:cNvSpPr txBox="1">
            <a:spLocks/>
          </p:cNvSpPr>
          <p:nvPr/>
        </p:nvSpPr>
        <p:spPr>
          <a:xfrm>
            <a:off x="6097739" y="503797"/>
            <a:ext cx="11090274" cy="1332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defPPr>
              <a:defRPr lang="de-DE"/>
            </a:defPPr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de-DE"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FFFFFF"/>
                </a:solidFill>
                <a:ea typeface="+mj-lt"/>
                <a:cs typeface="+mj-lt"/>
              </a:rPr>
              <a:t>Mehrwert</a:t>
            </a:r>
            <a:endParaRPr lang="de-DE" dirty="0"/>
          </a:p>
        </p:txBody>
      </p:sp>
      <p:sp>
        <p:nvSpPr>
          <p:cNvPr id="12" name="Inhaltsplatzhalter 5">
            <a:extLst>
              <a:ext uri="{FF2B5EF4-FFF2-40B4-BE49-F238E27FC236}">
                <a16:creationId xmlns:a16="http://schemas.microsoft.com/office/drawing/2014/main" id="{B9E8477F-BBAA-E549-1B76-52644905071B}"/>
              </a:ext>
            </a:extLst>
          </p:cNvPr>
          <p:cNvSpPr txBox="1">
            <a:spLocks/>
          </p:cNvSpPr>
          <p:nvPr/>
        </p:nvSpPr>
        <p:spPr>
          <a:xfrm>
            <a:off x="6097738" y="2092337"/>
            <a:ext cx="5435600" cy="3995650"/>
          </a:xfrm>
          <a:prstGeom prst="rect">
            <a:avLst/>
          </a:prstGeom>
        </p:spPr>
        <p:txBody>
          <a:bodyPr vert="horz" wrap="square" lIns="0" tIns="0" rIns="0" bIns="0" rtlCol="0" anchor="t">
            <a:normAutofit/>
          </a:bodyPr>
          <a:lstStyle>
            <a:defPPr>
              <a:defRPr lang="de-DE"/>
            </a:defPPr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1148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>
                <a:solidFill>
                  <a:srgbClr val="FFFFFF"/>
                </a:solidFill>
                <a:latin typeface="Gill Sans MT"/>
                <a:ea typeface="+mn-lt"/>
                <a:cs typeface="Arial"/>
              </a:rPr>
              <a:t>einfache Möglichkeit, den Trainingsfortschritt im Auge zu behalten</a:t>
            </a:r>
          </a:p>
          <a:p>
            <a:pPr lvl="1"/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klare Visualisierung des Fortschritts</a:t>
            </a:r>
            <a:endParaRPr lang="de-DE" dirty="0"/>
          </a:p>
          <a:p>
            <a:pPr lvl="1"/>
            <a:r>
              <a:rPr lang="de-DE" dirty="0">
                <a:solidFill>
                  <a:srgbClr val="FFFFFF"/>
                </a:solidFill>
                <a:ea typeface="+mn-lt"/>
                <a:cs typeface="Arial"/>
              </a:rPr>
              <a:t>Flexibilität bei der Auswahl von Übungen,</a:t>
            </a:r>
            <a:endParaRPr lang="de-DE" dirty="0">
              <a:ea typeface="+mn-lt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53460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713516_win32_SL_V10" id="{E46C2CD7-2554-477F-A8C8-CFF94EB09A28}" vid="{537905CE-FEA4-4496-8A76-17AAC9F79BF7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F342EE1-43E5-4AFB-895D-B61B9656DC14}">
  <ds:schemaRefs>
    <ds:schemaRef ds:uri="http://schemas.microsoft.com/office/2006/documentManagement/types"/>
    <ds:schemaRef ds:uri="http://schemas.microsoft.com/sharepoint/v3"/>
    <ds:schemaRef ds:uri="http://purl.org/dc/dcmitype/"/>
    <ds:schemaRef ds:uri="http://purl.org/dc/elements/1.1/"/>
    <ds:schemaRef ds:uri="http://purl.org/dc/terms/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230e9df3-be65-4c73-a93b-d1236ebd677e"/>
    <ds:schemaRef ds:uri="16c05727-aa75-4e4a-9b5f-8a80a1165891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F49CD38-5B57-4682-9FCE-B9174068D0A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97783A8-901D-4F73-81D7-AA6841BEB3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474</Words>
  <Application>Microsoft Office PowerPoint</Application>
  <PresentationFormat>Breitbild</PresentationFormat>
  <Paragraphs>123</Paragraphs>
  <Slides>12</Slides>
  <Notes>12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3" baseType="lpstr">
      <vt:lpstr>3DFloatVTI</vt:lpstr>
      <vt:lpstr>FITNESS TRACKER</vt:lpstr>
      <vt:lpstr>Inhaltsverzeichnis</vt:lpstr>
      <vt:lpstr>EINLEITUNG</vt:lpstr>
      <vt:lpstr>Was ist der Fitnesstracker?</vt:lpstr>
      <vt:lpstr>Ziele</vt:lpstr>
      <vt:lpstr>Ziele</vt:lpstr>
      <vt:lpstr>Projektübersicht</vt:lpstr>
      <vt:lpstr>Projektübersicht </vt:lpstr>
      <vt:lpstr>Zielgruppe</vt:lpstr>
      <vt:lpstr>Funktionen der Anwendung</vt:lpstr>
      <vt:lpstr>Funktionen der Anwendung </vt:lpstr>
      <vt:lpstr>Vielen Dank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209</cp:revision>
  <dcterms:created xsi:type="dcterms:W3CDTF">2024-10-06T16:57:20Z</dcterms:created>
  <dcterms:modified xsi:type="dcterms:W3CDTF">2024-10-06T19:29:39Z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